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vite" initials="I" lastIdx="1" clrIdx="0">
    <p:extLst>
      <p:ext uri="{19B8F6BF-5375-455C-9EA6-DF929625EA0E}">
        <p15:presenceInfo xmlns:p15="http://schemas.microsoft.com/office/powerpoint/2012/main" userId="Inv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D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9439C-4A0B-4E22-BE1F-DF386FA0D303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BE"/>
        </a:p>
      </dgm:t>
    </dgm:pt>
    <dgm:pt modelId="{9376B979-665D-4970-B85F-B3A13375A4BB}">
      <dgm:prSet phldrT="[Texte]"/>
      <dgm:spPr/>
      <dgm:t>
        <a:bodyPr/>
        <a:lstStyle/>
        <a:p>
          <a:pPr algn="ctr"/>
          <a:r>
            <a:rPr lang="fr-BE" dirty="0" smtClean="0"/>
            <a:t>Pour l’instant pas d’effets sanitaires mais faut rester vigilent et réaliser des études </a:t>
          </a:r>
          <a:endParaRPr lang="fr-BE" dirty="0"/>
        </a:p>
      </dgm:t>
    </dgm:pt>
    <dgm:pt modelId="{40BBA8BC-5943-4859-8942-CE7832428CB8}" type="parTrans" cxnId="{1B9C0CEE-342A-47B5-838C-C90C8393DCF9}">
      <dgm:prSet/>
      <dgm:spPr/>
      <dgm:t>
        <a:bodyPr/>
        <a:lstStyle/>
        <a:p>
          <a:endParaRPr lang="fr-BE"/>
        </a:p>
      </dgm:t>
    </dgm:pt>
    <dgm:pt modelId="{079C0F92-6CCB-4AA2-BE63-FFDF6768AC49}" type="sibTrans" cxnId="{1B9C0CEE-342A-47B5-838C-C90C8393DCF9}">
      <dgm:prSet/>
      <dgm:spPr/>
      <dgm:t>
        <a:bodyPr/>
        <a:lstStyle/>
        <a:p>
          <a:endParaRPr lang="fr-BE"/>
        </a:p>
      </dgm:t>
    </dgm:pt>
    <dgm:pt modelId="{5239926F-2930-4070-A5BE-16239A2FE2F4}">
      <dgm:prSet phldrT="[Texte]"/>
      <dgm:spPr/>
      <dgm:t>
        <a:bodyPr/>
        <a:lstStyle/>
        <a:p>
          <a:pPr algn="ctr"/>
          <a:r>
            <a:rPr lang="fr-BE" dirty="0" smtClean="0"/>
            <a:t>LIMITATION DE LA 5G </a:t>
          </a:r>
          <a:endParaRPr lang="fr-BE" dirty="0"/>
        </a:p>
      </dgm:t>
    </dgm:pt>
    <dgm:pt modelId="{0B5A66BC-FE2B-4F4E-9B2E-C87448313F66}" type="parTrans" cxnId="{0D936401-196C-48C2-A139-470B96191474}">
      <dgm:prSet/>
      <dgm:spPr/>
      <dgm:t>
        <a:bodyPr/>
        <a:lstStyle/>
        <a:p>
          <a:endParaRPr lang="fr-BE"/>
        </a:p>
      </dgm:t>
    </dgm:pt>
    <dgm:pt modelId="{9CFE372F-A019-4944-83EC-809A95C9DEE8}" type="sibTrans" cxnId="{0D936401-196C-48C2-A139-470B96191474}">
      <dgm:prSet/>
      <dgm:spPr/>
      <dgm:t>
        <a:bodyPr/>
        <a:lstStyle/>
        <a:p>
          <a:endParaRPr lang="fr-BE"/>
        </a:p>
      </dgm:t>
    </dgm:pt>
    <dgm:pt modelId="{8C4BB700-C6B3-4C8A-994F-8D3AD8217963}">
      <dgm:prSet phldrT="[Texte]"/>
      <dgm:spPr/>
      <dgm:t>
        <a:bodyPr/>
        <a:lstStyle/>
        <a:p>
          <a:pPr algn="ctr"/>
          <a:r>
            <a:rPr lang="fr-BE" dirty="0" smtClean="0"/>
            <a:t>CONSÉQUENCES ÉCONOMIQUES	</a:t>
          </a:r>
        </a:p>
      </dgm:t>
    </dgm:pt>
    <dgm:pt modelId="{1CE74BE1-44BF-4716-9F9C-B145C851EBEE}" type="parTrans" cxnId="{FC43F141-0869-4E6F-B1D5-D6285C7EAA62}">
      <dgm:prSet/>
      <dgm:spPr/>
      <dgm:t>
        <a:bodyPr/>
        <a:lstStyle/>
        <a:p>
          <a:endParaRPr lang="fr-BE"/>
        </a:p>
      </dgm:t>
    </dgm:pt>
    <dgm:pt modelId="{F1CF5190-2C92-4231-B1AA-DB8E13ADA554}" type="sibTrans" cxnId="{FC43F141-0869-4E6F-B1D5-D6285C7EAA62}">
      <dgm:prSet/>
      <dgm:spPr/>
      <dgm:t>
        <a:bodyPr/>
        <a:lstStyle/>
        <a:p>
          <a:endParaRPr lang="fr-BE"/>
        </a:p>
      </dgm:t>
    </dgm:pt>
    <dgm:pt modelId="{2C2D5188-5EBF-4501-91A3-57762C7D49A2}">
      <dgm:prSet/>
      <dgm:spPr/>
      <dgm:t>
        <a:bodyPr/>
        <a:lstStyle/>
        <a:p>
          <a:pPr algn="ctr"/>
          <a:r>
            <a:rPr lang="fr-BE" dirty="0" smtClean="0"/>
            <a:t>RETARD DE LA REGION BRUXELLES-CAPITALE PAR RAPPORT AU RESTE DE L’EUROPE</a:t>
          </a:r>
          <a:endParaRPr lang="fr-BE" dirty="0"/>
        </a:p>
      </dgm:t>
    </dgm:pt>
    <dgm:pt modelId="{1D75E886-D65B-4B3C-950C-BF62D7FC6E81}" type="parTrans" cxnId="{435D768A-9763-45A8-86A1-B0C50EC3FB8B}">
      <dgm:prSet/>
      <dgm:spPr/>
      <dgm:t>
        <a:bodyPr/>
        <a:lstStyle/>
        <a:p>
          <a:endParaRPr lang="fr-BE"/>
        </a:p>
      </dgm:t>
    </dgm:pt>
    <dgm:pt modelId="{CFFE4617-AA4E-4F0A-860C-ADBC914ED4C7}" type="sibTrans" cxnId="{435D768A-9763-45A8-86A1-B0C50EC3FB8B}">
      <dgm:prSet/>
      <dgm:spPr/>
      <dgm:t>
        <a:bodyPr/>
        <a:lstStyle/>
        <a:p>
          <a:endParaRPr lang="fr-BE"/>
        </a:p>
      </dgm:t>
    </dgm:pt>
    <dgm:pt modelId="{C439078D-B920-4753-9B7E-D6D1501425C1}" type="pres">
      <dgm:prSet presAssocID="{3219439C-4A0B-4E22-BE1F-DF386FA0D3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57726D31-B5E5-460C-ACAF-2C1DA25283B1}" type="pres">
      <dgm:prSet presAssocID="{3219439C-4A0B-4E22-BE1F-DF386FA0D303}" presName="dummyMaxCanvas" presStyleCnt="0">
        <dgm:presLayoutVars/>
      </dgm:prSet>
      <dgm:spPr/>
    </dgm:pt>
    <dgm:pt modelId="{5628D94C-ABE0-4BED-958C-B3B88287D65F}" type="pres">
      <dgm:prSet presAssocID="{3219439C-4A0B-4E22-BE1F-DF386FA0D30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526CDD5-FDB9-482C-ABA6-E720BC13CBF0}" type="pres">
      <dgm:prSet presAssocID="{3219439C-4A0B-4E22-BE1F-DF386FA0D30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9CEDA6C-DF41-41F2-B375-D74A6309FEB1}" type="pres">
      <dgm:prSet presAssocID="{3219439C-4A0B-4E22-BE1F-DF386FA0D30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EE49CE-4961-4A3B-B7F1-52BD37E91810}" type="pres">
      <dgm:prSet presAssocID="{3219439C-4A0B-4E22-BE1F-DF386FA0D30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07F7ABB-4664-4DB0-9F4C-4ABB22A2C6CF}" type="pres">
      <dgm:prSet presAssocID="{3219439C-4A0B-4E22-BE1F-DF386FA0D30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5028236-CE4D-413E-B063-3842FDEA2E03}" type="pres">
      <dgm:prSet presAssocID="{3219439C-4A0B-4E22-BE1F-DF386FA0D30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C6C35C3-3F3B-4C6E-89BD-4480E4128478}" type="pres">
      <dgm:prSet presAssocID="{3219439C-4A0B-4E22-BE1F-DF386FA0D30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84FD9A-DC00-4504-8141-0BB4B60CE48C}" type="pres">
      <dgm:prSet presAssocID="{3219439C-4A0B-4E22-BE1F-DF386FA0D30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052534-C0C1-4854-A6C5-E941FC6D39A2}" type="pres">
      <dgm:prSet presAssocID="{3219439C-4A0B-4E22-BE1F-DF386FA0D30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9D33F7C-8B7B-4638-A780-4FEBCCA71432}" type="pres">
      <dgm:prSet presAssocID="{3219439C-4A0B-4E22-BE1F-DF386FA0D30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5D7BB89-3EF8-4D58-9F8D-E59FCAE8923D}" type="pres">
      <dgm:prSet presAssocID="{3219439C-4A0B-4E22-BE1F-DF386FA0D30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999542B-2AC2-46E1-89D2-47238B6673F9}" type="presOf" srcId="{2C2D5188-5EBF-4501-91A3-57762C7D49A2}" destId="{E9EE49CE-4961-4A3B-B7F1-52BD37E91810}" srcOrd="0" destOrd="0" presId="urn:microsoft.com/office/officeart/2005/8/layout/vProcess5"/>
    <dgm:cxn modelId="{57847512-FD56-4078-8373-A80B7ED959EF}" type="presOf" srcId="{F1CF5190-2C92-4231-B1AA-DB8E13ADA554}" destId="{4C6C35C3-3F3B-4C6E-89BD-4480E4128478}" srcOrd="0" destOrd="0" presId="urn:microsoft.com/office/officeart/2005/8/layout/vProcess5"/>
    <dgm:cxn modelId="{00107F6D-E0C2-4A08-989F-54164B669BEE}" type="presOf" srcId="{5239926F-2930-4070-A5BE-16239A2FE2F4}" destId="{13052534-C0C1-4854-A6C5-E941FC6D39A2}" srcOrd="1" destOrd="0" presId="urn:microsoft.com/office/officeart/2005/8/layout/vProcess5"/>
    <dgm:cxn modelId="{AA8E3128-9389-4594-9C24-20DB98EB616F}" type="presOf" srcId="{3219439C-4A0B-4E22-BE1F-DF386FA0D303}" destId="{C439078D-B920-4753-9B7E-D6D1501425C1}" srcOrd="0" destOrd="0" presId="urn:microsoft.com/office/officeart/2005/8/layout/vProcess5"/>
    <dgm:cxn modelId="{1B9C0CEE-342A-47B5-838C-C90C8393DCF9}" srcId="{3219439C-4A0B-4E22-BE1F-DF386FA0D303}" destId="{9376B979-665D-4970-B85F-B3A13375A4BB}" srcOrd="0" destOrd="0" parTransId="{40BBA8BC-5943-4859-8942-CE7832428CB8}" sibTransId="{079C0F92-6CCB-4AA2-BE63-FFDF6768AC49}"/>
    <dgm:cxn modelId="{E4ED87DC-EBBB-405F-8DCF-47993C9B68E1}" type="presOf" srcId="{2C2D5188-5EBF-4501-91A3-57762C7D49A2}" destId="{E5D7BB89-3EF8-4D58-9F8D-E59FCAE8923D}" srcOrd="1" destOrd="0" presId="urn:microsoft.com/office/officeart/2005/8/layout/vProcess5"/>
    <dgm:cxn modelId="{DE7A8F32-7317-446B-9932-E030CAA7909B}" type="presOf" srcId="{8C4BB700-C6B3-4C8A-994F-8D3AD8217963}" destId="{89CEDA6C-DF41-41F2-B375-D74A6309FEB1}" srcOrd="0" destOrd="0" presId="urn:microsoft.com/office/officeart/2005/8/layout/vProcess5"/>
    <dgm:cxn modelId="{A2DA1263-AA3B-4D59-8678-B55AB9DBD867}" type="presOf" srcId="{9376B979-665D-4970-B85F-B3A13375A4BB}" destId="{5628D94C-ABE0-4BED-958C-B3B88287D65F}" srcOrd="0" destOrd="0" presId="urn:microsoft.com/office/officeart/2005/8/layout/vProcess5"/>
    <dgm:cxn modelId="{7980E09D-4ED0-4253-933C-458E7E5F6157}" type="presOf" srcId="{8C4BB700-C6B3-4C8A-994F-8D3AD8217963}" destId="{99D33F7C-8B7B-4638-A780-4FEBCCA71432}" srcOrd="1" destOrd="0" presId="urn:microsoft.com/office/officeart/2005/8/layout/vProcess5"/>
    <dgm:cxn modelId="{0D936401-196C-48C2-A139-470B96191474}" srcId="{3219439C-4A0B-4E22-BE1F-DF386FA0D303}" destId="{5239926F-2930-4070-A5BE-16239A2FE2F4}" srcOrd="1" destOrd="0" parTransId="{0B5A66BC-FE2B-4F4E-9B2E-C87448313F66}" sibTransId="{9CFE372F-A019-4944-83EC-809A95C9DEE8}"/>
    <dgm:cxn modelId="{A0146EF4-5F43-4131-9B10-CC8894055384}" type="presOf" srcId="{9376B979-665D-4970-B85F-B3A13375A4BB}" destId="{EF84FD9A-DC00-4504-8141-0BB4B60CE48C}" srcOrd="1" destOrd="0" presId="urn:microsoft.com/office/officeart/2005/8/layout/vProcess5"/>
    <dgm:cxn modelId="{FC43F141-0869-4E6F-B1D5-D6285C7EAA62}" srcId="{3219439C-4A0B-4E22-BE1F-DF386FA0D303}" destId="{8C4BB700-C6B3-4C8A-994F-8D3AD8217963}" srcOrd="2" destOrd="0" parTransId="{1CE74BE1-44BF-4716-9F9C-B145C851EBEE}" sibTransId="{F1CF5190-2C92-4231-B1AA-DB8E13ADA554}"/>
    <dgm:cxn modelId="{8E1B52C1-FD91-41F1-927A-B2E629D1234D}" type="presOf" srcId="{5239926F-2930-4070-A5BE-16239A2FE2F4}" destId="{2526CDD5-FDB9-482C-ABA6-E720BC13CBF0}" srcOrd="0" destOrd="0" presId="urn:microsoft.com/office/officeart/2005/8/layout/vProcess5"/>
    <dgm:cxn modelId="{435D768A-9763-45A8-86A1-B0C50EC3FB8B}" srcId="{3219439C-4A0B-4E22-BE1F-DF386FA0D303}" destId="{2C2D5188-5EBF-4501-91A3-57762C7D49A2}" srcOrd="3" destOrd="0" parTransId="{1D75E886-D65B-4B3C-950C-BF62D7FC6E81}" sibTransId="{CFFE4617-AA4E-4F0A-860C-ADBC914ED4C7}"/>
    <dgm:cxn modelId="{6742ACD6-4B8D-4176-9B0A-2210A18F2285}" type="presOf" srcId="{079C0F92-6CCB-4AA2-BE63-FFDF6768AC49}" destId="{807F7ABB-4664-4DB0-9F4C-4ABB22A2C6CF}" srcOrd="0" destOrd="0" presId="urn:microsoft.com/office/officeart/2005/8/layout/vProcess5"/>
    <dgm:cxn modelId="{1C0C5C39-EFC2-4718-9C95-CD15B326E833}" type="presOf" srcId="{9CFE372F-A019-4944-83EC-809A95C9DEE8}" destId="{55028236-CE4D-413E-B063-3842FDEA2E03}" srcOrd="0" destOrd="0" presId="urn:microsoft.com/office/officeart/2005/8/layout/vProcess5"/>
    <dgm:cxn modelId="{AE045CE9-B896-4626-A0CD-51F019EDCCF7}" type="presParOf" srcId="{C439078D-B920-4753-9B7E-D6D1501425C1}" destId="{57726D31-B5E5-460C-ACAF-2C1DA25283B1}" srcOrd="0" destOrd="0" presId="urn:microsoft.com/office/officeart/2005/8/layout/vProcess5"/>
    <dgm:cxn modelId="{8F4EA6A2-85A2-48C6-826E-2F8DA9BCEB31}" type="presParOf" srcId="{C439078D-B920-4753-9B7E-D6D1501425C1}" destId="{5628D94C-ABE0-4BED-958C-B3B88287D65F}" srcOrd="1" destOrd="0" presId="urn:microsoft.com/office/officeart/2005/8/layout/vProcess5"/>
    <dgm:cxn modelId="{B05CCCC0-990D-449C-9C24-228E378E09F3}" type="presParOf" srcId="{C439078D-B920-4753-9B7E-D6D1501425C1}" destId="{2526CDD5-FDB9-482C-ABA6-E720BC13CBF0}" srcOrd="2" destOrd="0" presId="urn:microsoft.com/office/officeart/2005/8/layout/vProcess5"/>
    <dgm:cxn modelId="{E2A7C5A1-A62F-4F52-B4B3-786C75658E84}" type="presParOf" srcId="{C439078D-B920-4753-9B7E-D6D1501425C1}" destId="{89CEDA6C-DF41-41F2-B375-D74A6309FEB1}" srcOrd="3" destOrd="0" presId="urn:microsoft.com/office/officeart/2005/8/layout/vProcess5"/>
    <dgm:cxn modelId="{3AE7C3EA-2B6C-45F8-82C5-AC2C5DC0C0DB}" type="presParOf" srcId="{C439078D-B920-4753-9B7E-D6D1501425C1}" destId="{E9EE49CE-4961-4A3B-B7F1-52BD37E91810}" srcOrd="4" destOrd="0" presId="urn:microsoft.com/office/officeart/2005/8/layout/vProcess5"/>
    <dgm:cxn modelId="{31036A04-E47F-48FA-B08C-4DB856CC7D06}" type="presParOf" srcId="{C439078D-B920-4753-9B7E-D6D1501425C1}" destId="{807F7ABB-4664-4DB0-9F4C-4ABB22A2C6CF}" srcOrd="5" destOrd="0" presId="urn:microsoft.com/office/officeart/2005/8/layout/vProcess5"/>
    <dgm:cxn modelId="{F2271E1E-B992-4A5C-A1B6-BD6D1A0D65D2}" type="presParOf" srcId="{C439078D-B920-4753-9B7E-D6D1501425C1}" destId="{55028236-CE4D-413E-B063-3842FDEA2E03}" srcOrd="6" destOrd="0" presId="urn:microsoft.com/office/officeart/2005/8/layout/vProcess5"/>
    <dgm:cxn modelId="{1B4A1B6A-C74A-47B0-8EAA-5210FFCA2CAF}" type="presParOf" srcId="{C439078D-B920-4753-9B7E-D6D1501425C1}" destId="{4C6C35C3-3F3B-4C6E-89BD-4480E4128478}" srcOrd="7" destOrd="0" presId="urn:microsoft.com/office/officeart/2005/8/layout/vProcess5"/>
    <dgm:cxn modelId="{5F48A5B8-594E-46AB-AE5E-BF39BF166313}" type="presParOf" srcId="{C439078D-B920-4753-9B7E-D6D1501425C1}" destId="{EF84FD9A-DC00-4504-8141-0BB4B60CE48C}" srcOrd="8" destOrd="0" presId="urn:microsoft.com/office/officeart/2005/8/layout/vProcess5"/>
    <dgm:cxn modelId="{62F0D4A9-6B5C-469C-90DD-91E572B32C8D}" type="presParOf" srcId="{C439078D-B920-4753-9B7E-D6D1501425C1}" destId="{13052534-C0C1-4854-A6C5-E941FC6D39A2}" srcOrd="9" destOrd="0" presId="urn:microsoft.com/office/officeart/2005/8/layout/vProcess5"/>
    <dgm:cxn modelId="{ADF2BD84-FC00-48AA-9286-54E067DD5A0E}" type="presParOf" srcId="{C439078D-B920-4753-9B7E-D6D1501425C1}" destId="{99D33F7C-8B7B-4638-A780-4FEBCCA71432}" srcOrd="10" destOrd="0" presId="urn:microsoft.com/office/officeart/2005/8/layout/vProcess5"/>
    <dgm:cxn modelId="{EA470CC0-9ECC-493C-93BF-8BB8BA291167}" type="presParOf" srcId="{C439078D-B920-4753-9B7E-D6D1501425C1}" destId="{E5D7BB89-3EF8-4D58-9F8D-E59FCAE8923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F853A-AC4D-4103-8664-407D2D285EC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A2477FB-FEF9-4A69-A00C-6C9B8A6AB243}">
      <dgm:prSet phldrT="[Texte]"/>
      <dgm:spPr/>
      <dgm:t>
        <a:bodyPr/>
        <a:lstStyle/>
        <a:p>
          <a:r>
            <a:rPr lang="fr-BE" dirty="0" smtClean="0"/>
            <a:t>1</a:t>
          </a:r>
          <a:endParaRPr lang="fr-BE" dirty="0"/>
        </a:p>
      </dgm:t>
    </dgm:pt>
    <dgm:pt modelId="{39315BBA-64FA-40E8-918E-2A6ED27578A3}" type="parTrans" cxnId="{18E9CEED-D5C1-43AD-B238-8C119E7C377D}">
      <dgm:prSet/>
      <dgm:spPr/>
      <dgm:t>
        <a:bodyPr/>
        <a:lstStyle/>
        <a:p>
          <a:endParaRPr lang="fr-BE"/>
        </a:p>
      </dgm:t>
    </dgm:pt>
    <dgm:pt modelId="{0083F1E6-FE7E-4D38-861D-CA1C5AE34870}" type="sibTrans" cxnId="{18E9CEED-D5C1-43AD-B238-8C119E7C377D}">
      <dgm:prSet/>
      <dgm:spPr/>
      <dgm:t>
        <a:bodyPr/>
        <a:lstStyle/>
        <a:p>
          <a:endParaRPr lang="fr-BE"/>
        </a:p>
      </dgm:t>
    </dgm:pt>
    <dgm:pt modelId="{EEF0B3EB-BB30-4BFB-B1CB-3F2F68DED6A9}">
      <dgm:prSet phldrT="[Texte]"/>
      <dgm:spPr/>
      <dgm:t>
        <a:bodyPr/>
        <a:lstStyle/>
        <a:p>
          <a:r>
            <a:rPr lang="fr-BE" dirty="0" smtClean="0"/>
            <a:t>DIMINUTION DES PRIX 	</a:t>
          </a:r>
          <a:endParaRPr lang="fr-BE" dirty="0"/>
        </a:p>
      </dgm:t>
    </dgm:pt>
    <dgm:pt modelId="{5AD1ADAF-0AC5-4EB3-B6DD-E188ABAB009E}" type="parTrans" cxnId="{284B7C97-5A4A-49A9-B7DF-A35A6B3B9B60}">
      <dgm:prSet/>
      <dgm:spPr/>
      <dgm:t>
        <a:bodyPr/>
        <a:lstStyle/>
        <a:p>
          <a:endParaRPr lang="fr-BE"/>
        </a:p>
      </dgm:t>
    </dgm:pt>
    <dgm:pt modelId="{86745882-53C4-457D-886F-2438BA83FBD5}" type="sibTrans" cxnId="{284B7C97-5A4A-49A9-B7DF-A35A6B3B9B60}">
      <dgm:prSet/>
      <dgm:spPr/>
      <dgm:t>
        <a:bodyPr/>
        <a:lstStyle/>
        <a:p>
          <a:endParaRPr lang="fr-BE"/>
        </a:p>
      </dgm:t>
    </dgm:pt>
    <dgm:pt modelId="{78370C5E-0F5E-4C33-8D3A-8DED8CAA5BF4}">
      <dgm:prSet phldrT="[Texte]"/>
      <dgm:spPr/>
      <dgm:t>
        <a:bodyPr/>
        <a:lstStyle/>
        <a:p>
          <a:r>
            <a:rPr lang="fr-BE" dirty="0" smtClean="0"/>
            <a:t>2</a:t>
          </a:r>
          <a:endParaRPr lang="fr-BE" dirty="0"/>
        </a:p>
      </dgm:t>
    </dgm:pt>
    <dgm:pt modelId="{455D1A77-0EC3-4410-B7C3-C2F80E3464AA}" type="parTrans" cxnId="{EEA192CA-D6E5-484C-8B9B-CCE286ADFF15}">
      <dgm:prSet/>
      <dgm:spPr/>
      <dgm:t>
        <a:bodyPr/>
        <a:lstStyle/>
        <a:p>
          <a:endParaRPr lang="fr-BE"/>
        </a:p>
      </dgm:t>
    </dgm:pt>
    <dgm:pt modelId="{AB34D630-2787-45C1-AD25-FF9E6E9976CA}" type="sibTrans" cxnId="{EEA192CA-D6E5-484C-8B9B-CCE286ADFF15}">
      <dgm:prSet/>
      <dgm:spPr/>
      <dgm:t>
        <a:bodyPr/>
        <a:lstStyle/>
        <a:p>
          <a:endParaRPr lang="fr-BE"/>
        </a:p>
      </dgm:t>
    </dgm:pt>
    <dgm:pt modelId="{DEFD25FD-D129-4D95-9A56-C3EB4CED9978}">
      <dgm:prSet phldrT="[Texte]"/>
      <dgm:spPr/>
      <dgm:t>
        <a:bodyPr/>
        <a:lstStyle/>
        <a:p>
          <a:r>
            <a:rPr lang="fr-BE" dirty="0" smtClean="0"/>
            <a:t>AUGMENTATION DE L’UTILISATION</a:t>
          </a:r>
          <a:endParaRPr lang="fr-BE" dirty="0"/>
        </a:p>
      </dgm:t>
    </dgm:pt>
    <dgm:pt modelId="{196190B7-08E8-436A-80AD-746D8370D132}" type="parTrans" cxnId="{770457A0-0507-445E-A7BE-DA59A8BD176C}">
      <dgm:prSet/>
      <dgm:spPr/>
      <dgm:t>
        <a:bodyPr/>
        <a:lstStyle/>
        <a:p>
          <a:endParaRPr lang="fr-BE"/>
        </a:p>
      </dgm:t>
    </dgm:pt>
    <dgm:pt modelId="{B023EFE9-0F49-4A23-BD5C-3EA0CAF64B10}" type="sibTrans" cxnId="{770457A0-0507-445E-A7BE-DA59A8BD176C}">
      <dgm:prSet/>
      <dgm:spPr/>
      <dgm:t>
        <a:bodyPr/>
        <a:lstStyle/>
        <a:p>
          <a:endParaRPr lang="fr-BE"/>
        </a:p>
      </dgm:t>
    </dgm:pt>
    <dgm:pt modelId="{ADBCE0CA-6CCD-468D-A4E0-F5898B7199D2}">
      <dgm:prSet phldrT="[Texte]"/>
      <dgm:spPr/>
      <dgm:t>
        <a:bodyPr/>
        <a:lstStyle/>
        <a:p>
          <a:r>
            <a:rPr lang="fr-BE" dirty="0" smtClean="0"/>
            <a:t>3</a:t>
          </a:r>
        </a:p>
      </dgm:t>
    </dgm:pt>
    <dgm:pt modelId="{B034BA93-8792-488B-B0C6-FB25C25D10DA}" type="parTrans" cxnId="{ABDE8E83-99D5-4954-8491-C53FBFB9642D}">
      <dgm:prSet/>
      <dgm:spPr/>
      <dgm:t>
        <a:bodyPr/>
        <a:lstStyle/>
        <a:p>
          <a:endParaRPr lang="fr-BE"/>
        </a:p>
      </dgm:t>
    </dgm:pt>
    <dgm:pt modelId="{D05F5FF2-8822-4641-9BEE-F5ACB0E84BE0}" type="sibTrans" cxnId="{ABDE8E83-99D5-4954-8491-C53FBFB9642D}">
      <dgm:prSet/>
      <dgm:spPr/>
      <dgm:t>
        <a:bodyPr/>
        <a:lstStyle/>
        <a:p>
          <a:endParaRPr lang="fr-BE"/>
        </a:p>
      </dgm:t>
    </dgm:pt>
    <dgm:pt modelId="{8F742AFC-80EA-4660-8501-0C9C40A5BE80}">
      <dgm:prSet phldrT="[Texte]"/>
      <dgm:spPr/>
      <dgm:t>
        <a:bodyPr/>
        <a:lstStyle/>
        <a:p>
          <a:r>
            <a:rPr lang="fr-BE" dirty="0" smtClean="0"/>
            <a:t>USAGE ÉXAGÉRÉ DE LA TECHNOLOGIE*</a:t>
          </a:r>
          <a:endParaRPr lang="fr-BE" dirty="0"/>
        </a:p>
      </dgm:t>
    </dgm:pt>
    <dgm:pt modelId="{A8FBBD16-3834-4D1C-AAC8-C5DE570C15B8}" type="parTrans" cxnId="{38A9DBA9-E334-4714-8C8A-BEE4E4636768}">
      <dgm:prSet/>
      <dgm:spPr/>
      <dgm:t>
        <a:bodyPr/>
        <a:lstStyle/>
        <a:p>
          <a:endParaRPr lang="fr-BE"/>
        </a:p>
      </dgm:t>
    </dgm:pt>
    <dgm:pt modelId="{4494B701-6618-44B9-8DBA-9C9B4BC62CD1}" type="sibTrans" cxnId="{38A9DBA9-E334-4714-8C8A-BEE4E4636768}">
      <dgm:prSet/>
      <dgm:spPr/>
      <dgm:t>
        <a:bodyPr/>
        <a:lstStyle/>
        <a:p>
          <a:endParaRPr lang="fr-BE"/>
        </a:p>
      </dgm:t>
    </dgm:pt>
    <dgm:pt modelId="{272C71E5-045C-4F42-B88A-019222A5608A}" type="pres">
      <dgm:prSet presAssocID="{8DBF853A-AC4D-4103-8664-407D2D285E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3806F02-FA77-4090-8453-9A95F92E2972}" type="pres">
      <dgm:prSet presAssocID="{4A2477FB-FEF9-4A69-A00C-6C9B8A6AB243}" presName="composite" presStyleCnt="0"/>
      <dgm:spPr/>
    </dgm:pt>
    <dgm:pt modelId="{A19DEF26-A504-4528-B59E-107044A9AADE}" type="pres">
      <dgm:prSet presAssocID="{4A2477FB-FEF9-4A69-A00C-6C9B8A6AB2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B248743-26FF-4C90-B139-4F4DE11C13E5}" type="pres">
      <dgm:prSet presAssocID="{4A2477FB-FEF9-4A69-A00C-6C9B8A6AB24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512FB1-730A-4E46-AEEE-95E442207ECD}" type="pres">
      <dgm:prSet presAssocID="{0083F1E6-FE7E-4D38-861D-CA1C5AE34870}" presName="sp" presStyleCnt="0"/>
      <dgm:spPr/>
    </dgm:pt>
    <dgm:pt modelId="{F719B2A2-F8B9-442D-91C9-DFF4AAAD2E77}" type="pres">
      <dgm:prSet presAssocID="{78370C5E-0F5E-4C33-8D3A-8DED8CAA5BF4}" presName="composite" presStyleCnt="0"/>
      <dgm:spPr/>
    </dgm:pt>
    <dgm:pt modelId="{12F8EE7B-9C06-4910-B330-EAF1F29DA7BE}" type="pres">
      <dgm:prSet presAssocID="{78370C5E-0F5E-4C33-8D3A-8DED8CAA5B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4794222-4B12-45C0-89AA-C7D407F0CAAA}" type="pres">
      <dgm:prSet presAssocID="{78370C5E-0F5E-4C33-8D3A-8DED8CAA5B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652214-9F78-44CD-8088-07B6CBAB8558}" type="pres">
      <dgm:prSet presAssocID="{AB34D630-2787-45C1-AD25-FF9E6E9976CA}" presName="sp" presStyleCnt="0"/>
      <dgm:spPr/>
    </dgm:pt>
    <dgm:pt modelId="{E928CB72-A496-4CC5-AB18-BBFB54D9C4CA}" type="pres">
      <dgm:prSet presAssocID="{ADBCE0CA-6CCD-468D-A4E0-F5898B7199D2}" presName="composite" presStyleCnt="0"/>
      <dgm:spPr/>
    </dgm:pt>
    <dgm:pt modelId="{A90E8878-DFF4-4DE6-B512-06D4C4822C9F}" type="pres">
      <dgm:prSet presAssocID="{ADBCE0CA-6CCD-468D-A4E0-F5898B7199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79E4DB5-43A0-4215-9C9B-F9E259505AFE}" type="pres">
      <dgm:prSet presAssocID="{ADBCE0CA-6CCD-468D-A4E0-F5898B7199D2}" presName="descendantText" presStyleLbl="alignAcc1" presStyleIdx="2" presStyleCnt="3" custLinFactNeighborY="596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8A9DBA9-E334-4714-8C8A-BEE4E4636768}" srcId="{ADBCE0CA-6CCD-468D-A4E0-F5898B7199D2}" destId="{8F742AFC-80EA-4660-8501-0C9C40A5BE80}" srcOrd="0" destOrd="0" parTransId="{A8FBBD16-3834-4D1C-AAC8-C5DE570C15B8}" sibTransId="{4494B701-6618-44B9-8DBA-9C9B4BC62CD1}"/>
    <dgm:cxn modelId="{18E9CEED-D5C1-43AD-B238-8C119E7C377D}" srcId="{8DBF853A-AC4D-4103-8664-407D2D285ECA}" destId="{4A2477FB-FEF9-4A69-A00C-6C9B8A6AB243}" srcOrd="0" destOrd="0" parTransId="{39315BBA-64FA-40E8-918E-2A6ED27578A3}" sibTransId="{0083F1E6-FE7E-4D38-861D-CA1C5AE34870}"/>
    <dgm:cxn modelId="{356C4892-8CC9-4A82-A57E-52B70F55E9EA}" type="presOf" srcId="{8F742AFC-80EA-4660-8501-0C9C40A5BE80}" destId="{479E4DB5-43A0-4215-9C9B-F9E259505AFE}" srcOrd="0" destOrd="0" presId="urn:microsoft.com/office/officeart/2005/8/layout/chevron2"/>
    <dgm:cxn modelId="{686A834F-CD39-45AE-BAB1-DEDD965BDD36}" type="presOf" srcId="{78370C5E-0F5E-4C33-8D3A-8DED8CAA5BF4}" destId="{12F8EE7B-9C06-4910-B330-EAF1F29DA7BE}" srcOrd="0" destOrd="0" presId="urn:microsoft.com/office/officeart/2005/8/layout/chevron2"/>
    <dgm:cxn modelId="{A9BB2DBD-1B6B-4901-AA05-C32EC3DE6C17}" type="presOf" srcId="{DEFD25FD-D129-4D95-9A56-C3EB4CED9978}" destId="{64794222-4B12-45C0-89AA-C7D407F0CAAA}" srcOrd="0" destOrd="0" presId="urn:microsoft.com/office/officeart/2005/8/layout/chevron2"/>
    <dgm:cxn modelId="{284B7C97-5A4A-49A9-B7DF-A35A6B3B9B60}" srcId="{4A2477FB-FEF9-4A69-A00C-6C9B8A6AB243}" destId="{EEF0B3EB-BB30-4BFB-B1CB-3F2F68DED6A9}" srcOrd="0" destOrd="0" parTransId="{5AD1ADAF-0AC5-4EB3-B6DD-E188ABAB009E}" sibTransId="{86745882-53C4-457D-886F-2438BA83FBD5}"/>
    <dgm:cxn modelId="{ABDE8E83-99D5-4954-8491-C53FBFB9642D}" srcId="{8DBF853A-AC4D-4103-8664-407D2D285ECA}" destId="{ADBCE0CA-6CCD-468D-A4E0-F5898B7199D2}" srcOrd="2" destOrd="0" parTransId="{B034BA93-8792-488B-B0C6-FB25C25D10DA}" sibTransId="{D05F5FF2-8822-4641-9BEE-F5ACB0E84BE0}"/>
    <dgm:cxn modelId="{1B190791-B219-47F2-A4F1-F564C424B558}" type="presOf" srcId="{ADBCE0CA-6CCD-468D-A4E0-F5898B7199D2}" destId="{A90E8878-DFF4-4DE6-B512-06D4C4822C9F}" srcOrd="0" destOrd="0" presId="urn:microsoft.com/office/officeart/2005/8/layout/chevron2"/>
    <dgm:cxn modelId="{EEA192CA-D6E5-484C-8B9B-CCE286ADFF15}" srcId="{8DBF853A-AC4D-4103-8664-407D2D285ECA}" destId="{78370C5E-0F5E-4C33-8D3A-8DED8CAA5BF4}" srcOrd="1" destOrd="0" parTransId="{455D1A77-0EC3-4410-B7C3-C2F80E3464AA}" sibTransId="{AB34D630-2787-45C1-AD25-FF9E6E9976CA}"/>
    <dgm:cxn modelId="{B287FC56-7C5D-4A38-B0DB-4716C3FC5E02}" type="presOf" srcId="{4A2477FB-FEF9-4A69-A00C-6C9B8A6AB243}" destId="{A19DEF26-A504-4528-B59E-107044A9AADE}" srcOrd="0" destOrd="0" presId="urn:microsoft.com/office/officeart/2005/8/layout/chevron2"/>
    <dgm:cxn modelId="{C9898D57-3425-414A-9E86-180899B0CA41}" type="presOf" srcId="{8DBF853A-AC4D-4103-8664-407D2D285ECA}" destId="{272C71E5-045C-4F42-B88A-019222A5608A}" srcOrd="0" destOrd="0" presId="urn:microsoft.com/office/officeart/2005/8/layout/chevron2"/>
    <dgm:cxn modelId="{770457A0-0507-445E-A7BE-DA59A8BD176C}" srcId="{78370C5E-0F5E-4C33-8D3A-8DED8CAA5BF4}" destId="{DEFD25FD-D129-4D95-9A56-C3EB4CED9978}" srcOrd="0" destOrd="0" parTransId="{196190B7-08E8-436A-80AD-746D8370D132}" sibTransId="{B023EFE9-0F49-4A23-BD5C-3EA0CAF64B10}"/>
    <dgm:cxn modelId="{B24706CC-218D-48CC-9283-27C14B166D29}" type="presOf" srcId="{EEF0B3EB-BB30-4BFB-B1CB-3F2F68DED6A9}" destId="{CB248743-26FF-4C90-B139-4F4DE11C13E5}" srcOrd="0" destOrd="0" presId="urn:microsoft.com/office/officeart/2005/8/layout/chevron2"/>
    <dgm:cxn modelId="{CD48AD3D-06F4-4CA6-B89E-61EBDD59370C}" type="presParOf" srcId="{272C71E5-045C-4F42-B88A-019222A5608A}" destId="{B3806F02-FA77-4090-8453-9A95F92E2972}" srcOrd="0" destOrd="0" presId="urn:microsoft.com/office/officeart/2005/8/layout/chevron2"/>
    <dgm:cxn modelId="{7EDEB509-76D0-4578-9DB2-429023687A69}" type="presParOf" srcId="{B3806F02-FA77-4090-8453-9A95F92E2972}" destId="{A19DEF26-A504-4528-B59E-107044A9AADE}" srcOrd="0" destOrd="0" presId="urn:microsoft.com/office/officeart/2005/8/layout/chevron2"/>
    <dgm:cxn modelId="{D68156BD-636D-4AFB-AD69-124B2FBE9BFC}" type="presParOf" srcId="{B3806F02-FA77-4090-8453-9A95F92E2972}" destId="{CB248743-26FF-4C90-B139-4F4DE11C13E5}" srcOrd="1" destOrd="0" presId="urn:microsoft.com/office/officeart/2005/8/layout/chevron2"/>
    <dgm:cxn modelId="{8894B2C9-2611-44D2-861C-7DA65FA23D26}" type="presParOf" srcId="{272C71E5-045C-4F42-B88A-019222A5608A}" destId="{A4512FB1-730A-4E46-AEEE-95E442207ECD}" srcOrd="1" destOrd="0" presId="urn:microsoft.com/office/officeart/2005/8/layout/chevron2"/>
    <dgm:cxn modelId="{509F2F14-FA48-4A4D-BA21-6C8D4054DE92}" type="presParOf" srcId="{272C71E5-045C-4F42-B88A-019222A5608A}" destId="{F719B2A2-F8B9-442D-91C9-DFF4AAAD2E77}" srcOrd="2" destOrd="0" presId="urn:microsoft.com/office/officeart/2005/8/layout/chevron2"/>
    <dgm:cxn modelId="{763D5FC6-2DB5-4C0C-B7C2-80D8F43FFD73}" type="presParOf" srcId="{F719B2A2-F8B9-442D-91C9-DFF4AAAD2E77}" destId="{12F8EE7B-9C06-4910-B330-EAF1F29DA7BE}" srcOrd="0" destOrd="0" presId="urn:microsoft.com/office/officeart/2005/8/layout/chevron2"/>
    <dgm:cxn modelId="{8510CBB0-BBF6-4D17-9036-E2F45B519AC7}" type="presParOf" srcId="{F719B2A2-F8B9-442D-91C9-DFF4AAAD2E77}" destId="{64794222-4B12-45C0-89AA-C7D407F0CAAA}" srcOrd="1" destOrd="0" presId="urn:microsoft.com/office/officeart/2005/8/layout/chevron2"/>
    <dgm:cxn modelId="{CFC7ED7C-BEDE-4A58-891A-F881DAA2EAC0}" type="presParOf" srcId="{272C71E5-045C-4F42-B88A-019222A5608A}" destId="{5D652214-9F78-44CD-8088-07B6CBAB8558}" srcOrd="3" destOrd="0" presId="urn:microsoft.com/office/officeart/2005/8/layout/chevron2"/>
    <dgm:cxn modelId="{CA7638AC-786C-46BB-92A3-4E2E5D8A56E6}" type="presParOf" srcId="{272C71E5-045C-4F42-B88A-019222A5608A}" destId="{E928CB72-A496-4CC5-AB18-BBFB54D9C4CA}" srcOrd="4" destOrd="0" presId="urn:microsoft.com/office/officeart/2005/8/layout/chevron2"/>
    <dgm:cxn modelId="{9DBB3321-1BF9-4C06-B9E9-B8A41833CE35}" type="presParOf" srcId="{E928CB72-A496-4CC5-AB18-BBFB54D9C4CA}" destId="{A90E8878-DFF4-4DE6-B512-06D4C4822C9F}" srcOrd="0" destOrd="0" presId="urn:microsoft.com/office/officeart/2005/8/layout/chevron2"/>
    <dgm:cxn modelId="{35ABCD47-1893-4681-A2C4-C674E36CF9D9}" type="presParOf" srcId="{E928CB72-A496-4CC5-AB18-BBFB54D9C4CA}" destId="{479E4DB5-43A0-4215-9C9B-F9E259505A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F2FE8-5769-45F9-AA50-BA4132D42026}" type="doc">
      <dgm:prSet loTypeId="urn:microsoft.com/office/officeart/2005/8/layout/vProcess5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fr-BE"/>
        </a:p>
      </dgm:t>
    </dgm:pt>
    <dgm:pt modelId="{1426062B-96F9-4591-9927-F374E357D7FC}">
      <dgm:prSet phldrT="[Texte]"/>
      <dgm:spPr/>
      <dgm:t>
        <a:bodyPr/>
        <a:lstStyle/>
        <a:p>
          <a:r>
            <a:rPr lang="fr-BE" dirty="0" smtClean="0"/>
            <a:t>ILS DÉNONCENT QUE LE COMITÉ NE PARLE QUE DES POINTS TECHNIQUES ET ÉCONOMIQUES</a:t>
          </a:r>
          <a:endParaRPr lang="fr-BE" dirty="0"/>
        </a:p>
      </dgm:t>
    </dgm:pt>
    <dgm:pt modelId="{327B0597-647F-41ED-B0F2-79D6294F3DA9}" type="parTrans" cxnId="{9E778510-2888-44C9-A4B9-E62DA1885872}">
      <dgm:prSet/>
      <dgm:spPr/>
      <dgm:t>
        <a:bodyPr/>
        <a:lstStyle/>
        <a:p>
          <a:endParaRPr lang="fr-BE"/>
        </a:p>
      </dgm:t>
    </dgm:pt>
    <dgm:pt modelId="{4390E971-DD7D-4729-B6BB-C6035666021A}" type="sibTrans" cxnId="{9E778510-2888-44C9-A4B9-E62DA1885872}">
      <dgm:prSet/>
      <dgm:spPr/>
      <dgm:t>
        <a:bodyPr/>
        <a:lstStyle/>
        <a:p>
          <a:endParaRPr lang="fr-BE"/>
        </a:p>
      </dgm:t>
    </dgm:pt>
    <dgm:pt modelId="{0F100445-EF54-450A-95E9-1FC9DA43AFDC}">
      <dgm:prSet phldrT="[Texte]"/>
      <dgm:spPr/>
      <dgm:t>
        <a:bodyPr/>
        <a:lstStyle/>
        <a:p>
          <a:pPr algn="ctr"/>
          <a:r>
            <a:rPr lang="fr-BE" dirty="0" smtClean="0"/>
            <a:t>LES CITOYENS SONT SUSPICIEUX</a:t>
          </a:r>
          <a:endParaRPr lang="fr-BE" dirty="0"/>
        </a:p>
      </dgm:t>
    </dgm:pt>
    <dgm:pt modelId="{20F0F342-9792-481F-A2AA-53FD40AE9858}" type="parTrans" cxnId="{8ABA9ABD-FADA-472E-A51B-C1D6C29C3BF6}">
      <dgm:prSet/>
      <dgm:spPr/>
      <dgm:t>
        <a:bodyPr/>
        <a:lstStyle/>
        <a:p>
          <a:endParaRPr lang="fr-BE"/>
        </a:p>
      </dgm:t>
    </dgm:pt>
    <dgm:pt modelId="{CB02D18C-0A87-458B-BAF6-6FAD4206354C}" type="sibTrans" cxnId="{8ABA9ABD-FADA-472E-A51B-C1D6C29C3BF6}">
      <dgm:prSet/>
      <dgm:spPr/>
      <dgm:t>
        <a:bodyPr/>
        <a:lstStyle/>
        <a:p>
          <a:endParaRPr lang="fr-BE"/>
        </a:p>
      </dgm:t>
    </dgm:pt>
    <dgm:pt modelId="{3FF7DFC6-C4CD-47BE-AD8F-75AC95F4DD7A}">
      <dgm:prSet phldrT="[Texte]"/>
      <dgm:spPr/>
      <dgm:t>
        <a:bodyPr/>
        <a:lstStyle/>
        <a:p>
          <a:r>
            <a:rPr lang="fr-BE" dirty="0" smtClean="0"/>
            <a:t>ILS SUSPECTENT QUE LE COMITÉ D’EXPERT </a:t>
          </a:r>
          <a:r>
            <a:rPr lang="fr-BE" dirty="0" smtClean="0"/>
            <a:t>N’EST PAS NEUTRE ET SOUS-ESTIME </a:t>
          </a:r>
          <a:r>
            <a:rPr lang="fr-BE" dirty="0" smtClean="0"/>
            <a:t>L’IMPACT SANTAIRE DE CES TECHNOLOGIES</a:t>
          </a:r>
          <a:endParaRPr lang="fr-BE" dirty="0"/>
        </a:p>
      </dgm:t>
    </dgm:pt>
    <dgm:pt modelId="{F3213BB3-8FAA-49C0-916A-E1B59B1DAACF}" type="parTrans" cxnId="{E7988738-775B-40DC-9CC0-7CC84B86D5A0}">
      <dgm:prSet/>
      <dgm:spPr/>
      <dgm:t>
        <a:bodyPr/>
        <a:lstStyle/>
        <a:p>
          <a:endParaRPr lang="fr-BE"/>
        </a:p>
      </dgm:t>
    </dgm:pt>
    <dgm:pt modelId="{AE453451-B59F-465E-BD76-811838BA31F3}" type="sibTrans" cxnId="{E7988738-775B-40DC-9CC0-7CC84B86D5A0}">
      <dgm:prSet/>
      <dgm:spPr/>
      <dgm:t>
        <a:bodyPr/>
        <a:lstStyle/>
        <a:p>
          <a:endParaRPr lang="fr-BE"/>
        </a:p>
      </dgm:t>
    </dgm:pt>
    <dgm:pt modelId="{EC6E3CF1-DAA5-4BD7-A57D-E03919732E97}" type="pres">
      <dgm:prSet presAssocID="{519F2FE8-5769-45F9-AA50-BA4132D420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CF08594-498B-4C5D-A64E-AB8179B998D2}" type="pres">
      <dgm:prSet presAssocID="{519F2FE8-5769-45F9-AA50-BA4132D42026}" presName="dummyMaxCanvas" presStyleCnt="0">
        <dgm:presLayoutVars/>
      </dgm:prSet>
      <dgm:spPr/>
    </dgm:pt>
    <dgm:pt modelId="{55B09A67-A27D-4CF1-85B4-1AEB7E881D05}" type="pres">
      <dgm:prSet presAssocID="{519F2FE8-5769-45F9-AA50-BA4132D4202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24D21DD-0E8D-4A8A-BF1B-B4AD136C9F82}" type="pres">
      <dgm:prSet presAssocID="{519F2FE8-5769-45F9-AA50-BA4132D42026}" presName="ThreeNodes_2" presStyleLbl="node1" presStyleIdx="1" presStyleCnt="3" custLinFactNeighborX="-756" custLinFactNeighborY="36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5A7CAF0-8639-48BB-90CD-0DDA91DEE3B0}" type="pres">
      <dgm:prSet presAssocID="{519F2FE8-5769-45F9-AA50-BA4132D4202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55642F8-40D8-4D96-83E6-F0057A06C4E6}" type="pres">
      <dgm:prSet presAssocID="{519F2FE8-5769-45F9-AA50-BA4132D4202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0EFE718-EBD7-4074-80A3-1964E7D7D23F}" type="pres">
      <dgm:prSet presAssocID="{519F2FE8-5769-45F9-AA50-BA4132D4202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00D3384-6DEC-4698-A409-07D6C7EAEB99}" type="pres">
      <dgm:prSet presAssocID="{519F2FE8-5769-45F9-AA50-BA4132D4202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7AA9E72-D069-4C68-AED9-A8A859647429}" type="pres">
      <dgm:prSet presAssocID="{519F2FE8-5769-45F9-AA50-BA4132D4202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5779E63-8955-45CC-A984-C67411FBC6E1}" type="pres">
      <dgm:prSet presAssocID="{519F2FE8-5769-45F9-AA50-BA4132D4202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C0458012-61D0-430C-896F-7D737A1989AB}" type="presOf" srcId="{3FF7DFC6-C4CD-47BE-AD8F-75AC95F4DD7A}" destId="{25779E63-8955-45CC-A984-C67411FBC6E1}" srcOrd="1" destOrd="0" presId="urn:microsoft.com/office/officeart/2005/8/layout/vProcess5"/>
    <dgm:cxn modelId="{E7988738-775B-40DC-9CC0-7CC84B86D5A0}" srcId="{519F2FE8-5769-45F9-AA50-BA4132D42026}" destId="{3FF7DFC6-C4CD-47BE-AD8F-75AC95F4DD7A}" srcOrd="2" destOrd="0" parTransId="{F3213BB3-8FAA-49C0-916A-E1B59B1DAACF}" sibTransId="{AE453451-B59F-465E-BD76-811838BA31F3}"/>
    <dgm:cxn modelId="{4D44F519-165B-4A14-9C43-A2FE247F8A26}" type="presOf" srcId="{0F100445-EF54-450A-95E9-1FC9DA43AFDC}" destId="{624D21DD-0E8D-4A8A-BF1B-B4AD136C9F82}" srcOrd="0" destOrd="0" presId="urn:microsoft.com/office/officeart/2005/8/layout/vProcess5"/>
    <dgm:cxn modelId="{FB2BAE03-CEAA-482F-B77C-4C5D69F4A248}" type="presOf" srcId="{519F2FE8-5769-45F9-AA50-BA4132D42026}" destId="{EC6E3CF1-DAA5-4BD7-A57D-E03919732E97}" srcOrd="0" destOrd="0" presId="urn:microsoft.com/office/officeart/2005/8/layout/vProcess5"/>
    <dgm:cxn modelId="{6D9DEBD4-E421-46DF-9B97-35614DFD5CD8}" type="presOf" srcId="{4390E971-DD7D-4729-B6BB-C6035666021A}" destId="{B55642F8-40D8-4D96-83E6-F0057A06C4E6}" srcOrd="0" destOrd="0" presId="urn:microsoft.com/office/officeart/2005/8/layout/vProcess5"/>
    <dgm:cxn modelId="{1175A50E-A011-4362-901F-1BB98700D595}" type="presOf" srcId="{1426062B-96F9-4591-9927-F374E357D7FC}" destId="{55B09A67-A27D-4CF1-85B4-1AEB7E881D05}" srcOrd="0" destOrd="0" presId="urn:microsoft.com/office/officeart/2005/8/layout/vProcess5"/>
    <dgm:cxn modelId="{8865357E-2AC1-48A9-8D9E-666B0AEE26FC}" type="presOf" srcId="{CB02D18C-0A87-458B-BAF6-6FAD4206354C}" destId="{60EFE718-EBD7-4074-80A3-1964E7D7D23F}" srcOrd="0" destOrd="0" presId="urn:microsoft.com/office/officeart/2005/8/layout/vProcess5"/>
    <dgm:cxn modelId="{54A5A0BB-EC61-444C-AADE-E19675A735D7}" type="presOf" srcId="{3FF7DFC6-C4CD-47BE-AD8F-75AC95F4DD7A}" destId="{F5A7CAF0-8639-48BB-90CD-0DDA91DEE3B0}" srcOrd="0" destOrd="0" presId="urn:microsoft.com/office/officeart/2005/8/layout/vProcess5"/>
    <dgm:cxn modelId="{0917B296-D2C6-4747-B3D3-3B41C1E80C41}" type="presOf" srcId="{0F100445-EF54-450A-95E9-1FC9DA43AFDC}" destId="{97AA9E72-D069-4C68-AED9-A8A859647429}" srcOrd="1" destOrd="0" presId="urn:microsoft.com/office/officeart/2005/8/layout/vProcess5"/>
    <dgm:cxn modelId="{8ABA9ABD-FADA-472E-A51B-C1D6C29C3BF6}" srcId="{519F2FE8-5769-45F9-AA50-BA4132D42026}" destId="{0F100445-EF54-450A-95E9-1FC9DA43AFDC}" srcOrd="1" destOrd="0" parTransId="{20F0F342-9792-481F-A2AA-53FD40AE9858}" sibTransId="{CB02D18C-0A87-458B-BAF6-6FAD4206354C}"/>
    <dgm:cxn modelId="{9E778510-2888-44C9-A4B9-E62DA1885872}" srcId="{519F2FE8-5769-45F9-AA50-BA4132D42026}" destId="{1426062B-96F9-4591-9927-F374E357D7FC}" srcOrd="0" destOrd="0" parTransId="{327B0597-647F-41ED-B0F2-79D6294F3DA9}" sibTransId="{4390E971-DD7D-4729-B6BB-C6035666021A}"/>
    <dgm:cxn modelId="{F5769467-016D-465C-B854-08AC34E252CD}" type="presOf" srcId="{1426062B-96F9-4591-9927-F374E357D7FC}" destId="{F00D3384-6DEC-4698-A409-07D6C7EAEB99}" srcOrd="1" destOrd="0" presId="urn:microsoft.com/office/officeart/2005/8/layout/vProcess5"/>
    <dgm:cxn modelId="{68F28AD2-648C-4DC3-813B-C860F431CC5B}" type="presParOf" srcId="{EC6E3CF1-DAA5-4BD7-A57D-E03919732E97}" destId="{DCF08594-498B-4C5D-A64E-AB8179B998D2}" srcOrd="0" destOrd="0" presId="urn:microsoft.com/office/officeart/2005/8/layout/vProcess5"/>
    <dgm:cxn modelId="{09E33224-20BD-41BA-B26D-810C8010DCB3}" type="presParOf" srcId="{EC6E3CF1-DAA5-4BD7-A57D-E03919732E97}" destId="{55B09A67-A27D-4CF1-85B4-1AEB7E881D05}" srcOrd="1" destOrd="0" presId="urn:microsoft.com/office/officeart/2005/8/layout/vProcess5"/>
    <dgm:cxn modelId="{D6AD34A5-DB52-4336-8433-A955A478AC4F}" type="presParOf" srcId="{EC6E3CF1-DAA5-4BD7-A57D-E03919732E97}" destId="{624D21DD-0E8D-4A8A-BF1B-B4AD136C9F82}" srcOrd="2" destOrd="0" presId="urn:microsoft.com/office/officeart/2005/8/layout/vProcess5"/>
    <dgm:cxn modelId="{804EA89F-E422-496E-9B0E-7A73A41A0A98}" type="presParOf" srcId="{EC6E3CF1-DAA5-4BD7-A57D-E03919732E97}" destId="{F5A7CAF0-8639-48BB-90CD-0DDA91DEE3B0}" srcOrd="3" destOrd="0" presId="urn:microsoft.com/office/officeart/2005/8/layout/vProcess5"/>
    <dgm:cxn modelId="{1CF9937C-9C38-4F38-BC71-CA97A1C5AC83}" type="presParOf" srcId="{EC6E3CF1-DAA5-4BD7-A57D-E03919732E97}" destId="{B55642F8-40D8-4D96-83E6-F0057A06C4E6}" srcOrd="4" destOrd="0" presId="urn:microsoft.com/office/officeart/2005/8/layout/vProcess5"/>
    <dgm:cxn modelId="{2E9F3608-3778-45A7-A2DF-23754514F327}" type="presParOf" srcId="{EC6E3CF1-DAA5-4BD7-A57D-E03919732E97}" destId="{60EFE718-EBD7-4074-80A3-1964E7D7D23F}" srcOrd="5" destOrd="0" presId="urn:microsoft.com/office/officeart/2005/8/layout/vProcess5"/>
    <dgm:cxn modelId="{25691C37-914A-41BD-882D-532D2E64B086}" type="presParOf" srcId="{EC6E3CF1-DAA5-4BD7-A57D-E03919732E97}" destId="{F00D3384-6DEC-4698-A409-07D6C7EAEB99}" srcOrd="6" destOrd="0" presId="urn:microsoft.com/office/officeart/2005/8/layout/vProcess5"/>
    <dgm:cxn modelId="{3AFA8BE7-4216-4525-82D2-E4FD37C2AE79}" type="presParOf" srcId="{EC6E3CF1-DAA5-4BD7-A57D-E03919732E97}" destId="{97AA9E72-D069-4C68-AED9-A8A859647429}" srcOrd="7" destOrd="0" presId="urn:microsoft.com/office/officeart/2005/8/layout/vProcess5"/>
    <dgm:cxn modelId="{29CA05D6-1CF4-49C2-A2CC-F9D6128CF98D}" type="presParOf" srcId="{EC6E3CF1-DAA5-4BD7-A57D-E03919732E97}" destId="{25779E63-8955-45CC-A984-C67411FBC6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4C2EF-E5FB-4A5B-9549-2B43B18463C0}" type="doc">
      <dgm:prSet loTypeId="urn:microsoft.com/office/officeart/2005/8/layout/targe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3FAADD83-6E5F-4809-94E1-CAF9B1CF0AE5}">
      <dgm:prSet phldrT="[Texte]"/>
      <dgm:spPr/>
      <dgm:t>
        <a:bodyPr/>
        <a:lstStyle/>
        <a:p>
          <a:endParaRPr lang="fr-BE" dirty="0"/>
        </a:p>
      </dgm:t>
    </dgm:pt>
    <dgm:pt modelId="{D12A0CB7-5FA2-4C83-A271-2C41A9D357F5}" type="parTrans" cxnId="{F952D56E-2F85-4DBC-A739-D2967CA12BA3}">
      <dgm:prSet/>
      <dgm:spPr/>
      <dgm:t>
        <a:bodyPr/>
        <a:lstStyle/>
        <a:p>
          <a:endParaRPr lang="fr-BE"/>
        </a:p>
      </dgm:t>
    </dgm:pt>
    <dgm:pt modelId="{A473D6D8-D983-4558-9DC9-22A2746DDF3F}" type="sibTrans" cxnId="{F952D56E-2F85-4DBC-A739-D2967CA12BA3}">
      <dgm:prSet/>
      <dgm:spPr/>
      <dgm:t>
        <a:bodyPr/>
        <a:lstStyle/>
        <a:p>
          <a:endParaRPr lang="fr-BE"/>
        </a:p>
      </dgm:t>
    </dgm:pt>
    <dgm:pt modelId="{5A91DA06-BC45-4C4A-AFAD-7D04868ECD3A}">
      <dgm:prSet phldrT="[Texte]"/>
      <dgm:spPr/>
      <dgm:t>
        <a:bodyPr/>
        <a:lstStyle/>
        <a:p>
          <a:endParaRPr lang="fr-BE" dirty="0"/>
        </a:p>
      </dgm:t>
    </dgm:pt>
    <dgm:pt modelId="{F667AB66-F3C4-4A53-955B-772E0C57E5E8}" type="parTrans" cxnId="{BF72FDC7-FBC7-403B-A592-F7918B83A290}">
      <dgm:prSet/>
      <dgm:spPr/>
      <dgm:t>
        <a:bodyPr/>
        <a:lstStyle/>
        <a:p>
          <a:endParaRPr lang="fr-BE"/>
        </a:p>
      </dgm:t>
    </dgm:pt>
    <dgm:pt modelId="{140CA689-CED5-48A5-BAE0-40EC0E6BA258}" type="sibTrans" cxnId="{BF72FDC7-FBC7-403B-A592-F7918B83A290}">
      <dgm:prSet/>
      <dgm:spPr/>
      <dgm:t>
        <a:bodyPr/>
        <a:lstStyle/>
        <a:p>
          <a:endParaRPr lang="fr-BE"/>
        </a:p>
      </dgm:t>
    </dgm:pt>
    <dgm:pt modelId="{6CE055D9-5CFB-4764-ADCB-066C3948AF56}">
      <dgm:prSet phldrT="[Texte]"/>
      <dgm:spPr/>
      <dgm:t>
        <a:bodyPr/>
        <a:lstStyle/>
        <a:p>
          <a:r>
            <a:rPr lang="fr-BE" dirty="0" smtClean="0"/>
            <a:t>PLUS DE RAPIDITÉ</a:t>
          </a:r>
          <a:endParaRPr lang="fr-BE" dirty="0"/>
        </a:p>
      </dgm:t>
    </dgm:pt>
    <dgm:pt modelId="{279001E1-97CC-4AC4-B4A9-EE1E01FF108B}" type="parTrans" cxnId="{D2F797EC-6966-4F70-9E94-0555C7349154}">
      <dgm:prSet/>
      <dgm:spPr/>
      <dgm:t>
        <a:bodyPr/>
        <a:lstStyle/>
        <a:p>
          <a:endParaRPr lang="fr-BE"/>
        </a:p>
      </dgm:t>
    </dgm:pt>
    <dgm:pt modelId="{2106AED4-64B6-47E9-87C2-326A862A4331}" type="sibTrans" cxnId="{D2F797EC-6966-4F70-9E94-0555C7349154}">
      <dgm:prSet/>
      <dgm:spPr/>
      <dgm:t>
        <a:bodyPr/>
        <a:lstStyle/>
        <a:p>
          <a:endParaRPr lang="fr-BE"/>
        </a:p>
      </dgm:t>
    </dgm:pt>
    <dgm:pt modelId="{70BE4E83-9E33-4891-A935-F40ECFBA5992}">
      <dgm:prSet phldrT="[Texte]"/>
      <dgm:spPr/>
      <dgm:t>
        <a:bodyPr/>
        <a:lstStyle/>
        <a:p>
          <a:r>
            <a:rPr lang="fr-BE" dirty="0" smtClean="0"/>
            <a:t>5G</a:t>
          </a:r>
          <a:endParaRPr lang="fr-BE" dirty="0"/>
        </a:p>
      </dgm:t>
    </dgm:pt>
    <dgm:pt modelId="{EBC64D61-8D4D-4B24-819A-F290FAD05032}" type="parTrans" cxnId="{9856EC36-1E83-4007-9E82-2AFB8328AC13}">
      <dgm:prSet/>
      <dgm:spPr/>
      <dgm:t>
        <a:bodyPr/>
        <a:lstStyle/>
        <a:p>
          <a:endParaRPr lang="fr-BE"/>
        </a:p>
      </dgm:t>
    </dgm:pt>
    <dgm:pt modelId="{8E9A49DB-4F4F-4C98-AC4B-0296EBD86D83}" type="sibTrans" cxnId="{9856EC36-1E83-4007-9E82-2AFB8328AC13}">
      <dgm:prSet/>
      <dgm:spPr/>
      <dgm:t>
        <a:bodyPr/>
        <a:lstStyle/>
        <a:p>
          <a:endParaRPr lang="fr-BE"/>
        </a:p>
      </dgm:t>
    </dgm:pt>
    <dgm:pt modelId="{8309F535-0B26-4622-94D8-189513F5E53E}">
      <dgm:prSet phldrT="[Texte]"/>
      <dgm:spPr/>
      <dgm:t>
        <a:bodyPr/>
        <a:lstStyle/>
        <a:p>
          <a:r>
            <a:rPr lang="fr-BE" dirty="0" smtClean="0"/>
            <a:t>NOMBREUSES INNOVATION                                 ( PAR EXEMPLE DANS LA MEDECINE)</a:t>
          </a:r>
          <a:endParaRPr lang="fr-BE" dirty="0"/>
        </a:p>
      </dgm:t>
    </dgm:pt>
    <dgm:pt modelId="{B8380317-EDD6-4F10-A3C8-5449ED1BB04A}" type="parTrans" cxnId="{6F99AD50-018D-43AD-9669-FD51E5BDEC1F}">
      <dgm:prSet/>
      <dgm:spPr/>
      <dgm:t>
        <a:bodyPr/>
        <a:lstStyle/>
        <a:p>
          <a:endParaRPr lang="fr-BE"/>
        </a:p>
      </dgm:t>
    </dgm:pt>
    <dgm:pt modelId="{F5EA4307-477D-493C-9BC1-F9CBE958FD56}" type="sibTrans" cxnId="{6F99AD50-018D-43AD-9669-FD51E5BDEC1F}">
      <dgm:prSet/>
      <dgm:spPr/>
      <dgm:t>
        <a:bodyPr/>
        <a:lstStyle/>
        <a:p>
          <a:endParaRPr lang="fr-BE"/>
        </a:p>
      </dgm:t>
    </dgm:pt>
    <dgm:pt modelId="{9BAE09D8-AE1F-43A7-AAC6-440275888EAD}">
      <dgm:prSet phldrT="[Texte]"/>
      <dgm:spPr/>
      <dgm:t>
        <a:bodyPr/>
        <a:lstStyle/>
        <a:p>
          <a:r>
            <a:rPr lang="fr-BE" dirty="0" smtClean="0"/>
            <a:t>FAIBLE POUR LES CONSOMATEURS</a:t>
          </a:r>
          <a:endParaRPr lang="fr-BE" dirty="0"/>
        </a:p>
      </dgm:t>
    </dgm:pt>
    <dgm:pt modelId="{D77B1E9C-ED00-47D3-B782-21DD4DA02CAE}" type="parTrans" cxnId="{E264F962-9142-4EE7-BF8A-16BE8535C903}">
      <dgm:prSet/>
      <dgm:spPr/>
      <dgm:t>
        <a:bodyPr/>
        <a:lstStyle/>
        <a:p>
          <a:endParaRPr lang="fr-BE"/>
        </a:p>
      </dgm:t>
    </dgm:pt>
    <dgm:pt modelId="{30BD031D-85F3-4DFB-8350-1A2427DE62CA}" type="sibTrans" cxnId="{E264F962-9142-4EE7-BF8A-16BE8535C903}">
      <dgm:prSet/>
      <dgm:spPr/>
      <dgm:t>
        <a:bodyPr/>
        <a:lstStyle/>
        <a:p>
          <a:endParaRPr lang="fr-BE"/>
        </a:p>
      </dgm:t>
    </dgm:pt>
    <dgm:pt modelId="{9863A94F-75A1-425B-9D51-8031BFA375FE}">
      <dgm:prSet phldrT="[Texte]"/>
      <dgm:spPr/>
      <dgm:t>
        <a:bodyPr/>
        <a:lstStyle/>
        <a:p>
          <a:r>
            <a:rPr lang="fr-BE" dirty="0" smtClean="0"/>
            <a:t>ATTENDUE DANS LES INDUSTRIES</a:t>
          </a:r>
          <a:endParaRPr lang="fr-BE" dirty="0"/>
        </a:p>
      </dgm:t>
    </dgm:pt>
    <dgm:pt modelId="{06A40FE9-19C1-4EC9-98CC-8825C626DC3D}" type="sibTrans" cxnId="{4CA2D0D6-10EC-4381-9D3D-C6F05481606C}">
      <dgm:prSet/>
      <dgm:spPr/>
      <dgm:t>
        <a:bodyPr/>
        <a:lstStyle/>
        <a:p>
          <a:endParaRPr lang="fr-BE"/>
        </a:p>
      </dgm:t>
    </dgm:pt>
    <dgm:pt modelId="{EA9A2B75-7853-4009-81BB-14863CCC886D}" type="parTrans" cxnId="{4CA2D0D6-10EC-4381-9D3D-C6F05481606C}">
      <dgm:prSet/>
      <dgm:spPr/>
      <dgm:t>
        <a:bodyPr/>
        <a:lstStyle/>
        <a:p>
          <a:endParaRPr lang="fr-BE"/>
        </a:p>
      </dgm:t>
    </dgm:pt>
    <dgm:pt modelId="{F1D69807-FE4A-4755-AB9A-95724285CECB}">
      <dgm:prSet phldrT="[Texte]"/>
      <dgm:spPr/>
      <dgm:t>
        <a:bodyPr/>
        <a:lstStyle/>
        <a:p>
          <a:endParaRPr lang="fr-BE" dirty="0"/>
        </a:p>
      </dgm:t>
    </dgm:pt>
    <dgm:pt modelId="{9C8B4D97-17F8-4FEB-81B3-DF58A6242C05}" type="sibTrans" cxnId="{8C533FA3-2046-49B2-9F9A-F6995F34697B}">
      <dgm:prSet/>
      <dgm:spPr/>
      <dgm:t>
        <a:bodyPr/>
        <a:lstStyle/>
        <a:p>
          <a:endParaRPr lang="fr-BE"/>
        </a:p>
      </dgm:t>
    </dgm:pt>
    <dgm:pt modelId="{B8E1217E-7452-4B28-A43A-AD11C9D78847}" type="parTrans" cxnId="{8C533FA3-2046-49B2-9F9A-F6995F34697B}">
      <dgm:prSet/>
      <dgm:spPr/>
      <dgm:t>
        <a:bodyPr/>
        <a:lstStyle/>
        <a:p>
          <a:endParaRPr lang="fr-BE"/>
        </a:p>
      </dgm:t>
    </dgm:pt>
    <dgm:pt modelId="{EB40A23E-0199-4381-89FD-50EE2B9CDB6F}" type="pres">
      <dgm:prSet presAssocID="{C604C2EF-E5FB-4A5B-9549-2B43B18463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CC2FA866-050D-46E3-81A4-CEF689CDE14A}" type="pres">
      <dgm:prSet presAssocID="{3FAADD83-6E5F-4809-94E1-CAF9B1CF0AE5}" presName="circle1" presStyleLbl="node1" presStyleIdx="0" presStyleCnt="3"/>
      <dgm:spPr/>
    </dgm:pt>
    <dgm:pt modelId="{E6E8181F-0EE2-49DA-A335-9FBD4F8ED87C}" type="pres">
      <dgm:prSet presAssocID="{3FAADD83-6E5F-4809-94E1-CAF9B1CF0AE5}" presName="space" presStyleCnt="0"/>
      <dgm:spPr/>
    </dgm:pt>
    <dgm:pt modelId="{BB9548B5-E9E2-49A2-B237-D2304822C7EA}" type="pres">
      <dgm:prSet presAssocID="{3FAADD83-6E5F-4809-94E1-CAF9B1CF0AE5}" presName="rect1" presStyleLbl="alignAcc1" presStyleIdx="0" presStyleCnt="3"/>
      <dgm:spPr/>
      <dgm:t>
        <a:bodyPr/>
        <a:lstStyle/>
        <a:p>
          <a:endParaRPr lang="fr-BE"/>
        </a:p>
      </dgm:t>
    </dgm:pt>
    <dgm:pt modelId="{EF2516BC-0F29-4888-9024-5050C0DE20B1}" type="pres">
      <dgm:prSet presAssocID="{70BE4E83-9E33-4891-A935-F40ECFBA5992}" presName="vertSpace2" presStyleLbl="node1" presStyleIdx="0" presStyleCnt="3"/>
      <dgm:spPr/>
    </dgm:pt>
    <dgm:pt modelId="{D6C22295-29F7-47E0-82EA-74C47B2EA732}" type="pres">
      <dgm:prSet presAssocID="{70BE4E83-9E33-4891-A935-F40ECFBA5992}" presName="circle2" presStyleLbl="node1" presStyleIdx="1" presStyleCnt="3"/>
      <dgm:spPr/>
    </dgm:pt>
    <dgm:pt modelId="{96E69003-7817-4820-840B-DF5B926C676E}" type="pres">
      <dgm:prSet presAssocID="{70BE4E83-9E33-4891-A935-F40ECFBA5992}" presName="rect2" presStyleLbl="alignAcc1" presStyleIdx="1" presStyleCnt="3"/>
      <dgm:spPr/>
      <dgm:t>
        <a:bodyPr/>
        <a:lstStyle/>
        <a:p>
          <a:endParaRPr lang="fr-BE"/>
        </a:p>
      </dgm:t>
    </dgm:pt>
    <dgm:pt modelId="{8E4F3296-9061-448E-915E-BAACC4E22CBF}" type="pres">
      <dgm:prSet presAssocID="{F1D69807-FE4A-4755-AB9A-95724285CECB}" presName="vertSpace3" presStyleLbl="node1" presStyleIdx="1" presStyleCnt="3"/>
      <dgm:spPr/>
    </dgm:pt>
    <dgm:pt modelId="{DC125CBD-BB10-413D-844C-53FE96ADC0A1}" type="pres">
      <dgm:prSet presAssocID="{F1D69807-FE4A-4755-AB9A-95724285CECB}" presName="circle3" presStyleLbl="node1" presStyleIdx="2" presStyleCnt="3"/>
      <dgm:spPr/>
    </dgm:pt>
    <dgm:pt modelId="{3F4DF0A6-F6CE-4AA9-8241-0B090238C8D0}" type="pres">
      <dgm:prSet presAssocID="{F1D69807-FE4A-4755-AB9A-95724285CECB}" presName="rect3" presStyleLbl="alignAcc1" presStyleIdx="2" presStyleCnt="3" custLinFactNeighborX="-235" custLinFactNeighborY="-5491"/>
      <dgm:spPr/>
      <dgm:t>
        <a:bodyPr/>
        <a:lstStyle/>
        <a:p>
          <a:endParaRPr lang="fr-BE"/>
        </a:p>
      </dgm:t>
    </dgm:pt>
    <dgm:pt modelId="{D5F1E564-0300-42F9-8E81-3C7B9361DBDE}" type="pres">
      <dgm:prSet presAssocID="{3FAADD83-6E5F-4809-94E1-CAF9B1CF0AE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FC4DB1A-6D83-431B-B719-ECFCFE260F5E}" type="pres">
      <dgm:prSet presAssocID="{3FAADD83-6E5F-4809-94E1-CAF9B1CF0AE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0D7AF1-5A48-4F92-895C-417EED719117}" type="pres">
      <dgm:prSet presAssocID="{70BE4E83-9E33-4891-A935-F40ECFBA599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BDACFB1-DC73-46DB-B7D3-B42F7C4625A6}" type="pres">
      <dgm:prSet presAssocID="{70BE4E83-9E33-4891-A935-F40ECFBA599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39BA441-128C-438D-885D-DA5A354D3E5F}" type="pres">
      <dgm:prSet presAssocID="{F1D69807-FE4A-4755-AB9A-95724285CEC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8B95826-DE67-488F-AEFC-072C840C2289}" type="pres">
      <dgm:prSet presAssocID="{F1D69807-FE4A-4755-AB9A-95724285CEC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F99AD50-018D-43AD-9669-FD51E5BDEC1F}" srcId="{70BE4E83-9E33-4891-A935-F40ECFBA5992}" destId="{8309F535-0B26-4622-94D8-189513F5E53E}" srcOrd="0" destOrd="0" parTransId="{B8380317-EDD6-4F10-A3C8-5449ED1BB04A}" sibTransId="{F5EA4307-477D-493C-9BC1-F9CBE958FD56}"/>
    <dgm:cxn modelId="{F952D56E-2F85-4DBC-A739-D2967CA12BA3}" srcId="{C604C2EF-E5FB-4A5B-9549-2B43B18463C0}" destId="{3FAADD83-6E5F-4809-94E1-CAF9B1CF0AE5}" srcOrd="0" destOrd="0" parTransId="{D12A0CB7-5FA2-4C83-A271-2C41A9D357F5}" sibTransId="{A473D6D8-D983-4558-9DC9-22A2746DDF3F}"/>
    <dgm:cxn modelId="{71405729-EA8B-4AB0-BACB-E9017D325A08}" type="presOf" srcId="{70BE4E83-9E33-4891-A935-F40ECFBA5992}" destId="{96E69003-7817-4820-840B-DF5B926C676E}" srcOrd="0" destOrd="0" presId="urn:microsoft.com/office/officeart/2005/8/layout/target3"/>
    <dgm:cxn modelId="{8C533FA3-2046-49B2-9F9A-F6995F34697B}" srcId="{C604C2EF-E5FB-4A5B-9549-2B43B18463C0}" destId="{F1D69807-FE4A-4755-AB9A-95724285CECB}" srcOrd="2" destOrd="0" parTransId="{B8E1217E-7452-4B28-A43A-AD11C9D78847}" sibTransId="{9C8B4D97-17F8-4FEB-81B3-DF58A6242C05}"/>
    <dgm:cxn modelId="{09593902-0E62-4A28-9525-A7CE072C15CC}" type="presOf" srcId="{70BE4E83-9E33-4891-A935-F40ECFBA5992}" destId="{5F0D7AF1-5A48-4F92-895C-417EED719117}" srcOrd="1" destOrd="0" presId="urn:microsoft.com/office/officeart/2005/8/layout/target3"/>
    <dgm:cxn modelId="{2FB88793-A6EA-45DB-B6AC-3C386C9624E8}" type="presOf" srcId="{9863A94F-75A1-425B-9D51-8031BFA375FE}" destId="{48B95826-DE67-488F-AEFC-072C840C2289}" srcOrd="0" destOrd="0" presId="urn:microsoft.com/office/officeart/2005/8/layout/target3"/>
    <dgm:cxn modelId="{BE4FCABC-1B86-4F3C-836D-1C05322842F9}" type="presOf" srcId="{3FAADD83-6E5F-4809-94E1-CAF9B1CF0AE5}" destId="{BB9548B5-E9E2-49A2-B237-D2304822C7EA}" srcOrd="0" destOrd="0" presId="urn:microsoft.com/office/officeart/2005/8/layout/target3"/>
    <dgm:cxn modelId="{022FF0A3-109C-4DA6-BF74-6110A984A4ED}" type="presOf" srcId="{3FAADD83-6E5F-4809-94E1-CAF9B1CF0AE5}" destId="{D5F1E564-0300-42F9-8E81-3C7B9361DBDE}" srcOrd="1" destOrd="0" presId="urn:microsoft.com/office/officeart/2005/8/layout/target3"/>
    <dgm:cxn modelId="{9856EC36-1E83-4007-9E82-2AFB8328AC13}" srcId="{C604C2EF-E5FB-4A5B-9549-2B43B18463C0}" destId="{70BE4E83-9E33-4891-A935-F40ECFBA5992}" srcOrd="1" destOrd="0" parTransId="{EBC64D61-8D4D-4B24-819A-F290FAD05032}" sibTransId="{8E9A49DB-4F4F-4C98-AC4B-0296EBD86D83}"/>
    <dgm:cxn modelId="{A4E86D15-587B-4114-8AE9-E44116602EF5}" type="presOf" srcId="{F1D69807-FE4A-4755-AB9A-95724285CECB}" destId="{3F4DF0A6-F6CE-4AA9-8241-0B090238C8D0}" srcOrd="0" destOrd="0" presId="urn:microsoft.com/office/officeart/2005/8/layout/target3"/>
    <dgm:cxn modelId="{739F8F96-3FB2-40B5-B392-F1E240E1DECE}" type="presOf" srcId="{8309F535-0B26-4622-94D8-189513F5E53E}" destId="{7BDACFB1-DC73-46DB-B7D3-B42F7C4625A6}" srcOrd="0" destOrd="0" presId="urn:microsoft.com/office/officeart/2005/8/layout/target3"/>
    <dgm:cxn modelId="{D2F797EC-6966-4F70-9E94-0555C7349154}" srcId="{3FAADD83-6E5F-4809-94E1-CAF9B1CF0AE5}" destId="{6CE055D9-5CFB-4764-ADCB-066C3948AF56}" srcOrd="1" destOrd="0" parTransId="{279001E1-97CC-4AC4-B4A9-EE1E01FF108B}" sibTransId="{2106AED4-64B6-47E9-87C2-326A862A4331}"/>
    <dgm:cxn modelId="{E264F962-9142-4EE7-BF8A-16BE8535C903}" srcId="{F1D69807-FE4A-4755-AB9A-95724285CECB}" destId="{9BAE09D8-AE1F-43A7-AAC6-440275888EAD}" srcOrd="1" destOrd="0" parTransId="{D77B1E9C-ED00-47D3-B782-21DD4DA02CAE}" sibTransId="{30BD031D-85F3-4DFB-8350-1A2427DE62CA}"/>
    <dgm:cxn modelId="{3DC959CA-470E-449B-B29F-7063DD4C32D5}" type="presOf" srcId="{6CE055D9-5CFB-4764-ADCB-066C3948AF56}" destId="{6FC4DB1A-6D83-431B-B719-ECFCFE260F5E}" srcOrd="0" destOrd="1" presId="urn:microsoft.com/office/officeart/2005/8/layout/target3"/>
    <dgm:cxn modelId="{BF72FDC7-FBC7-403B-A592-F7918B83A290}" srcId="{3FAADD83-6E5F-4809-94E1-CAF9B1CF0AE5}" destId="{5A91DA06-BC45-4C4A-AFAD-7D04868ECD3A}" srcOrd="0" destOrd="0" parTransId="{F667AB66-F3C4-4A53-955B-772E0C57E5E8}" sibTransId="{140CA689-CED5-48A5-BAE0-40EC0E6BA258}"/>
    <dgm:cxn modelId="{DB81A1E7-C147-4718-AD98-978FB2331A98}" type="presOf" srcId="{5A91DA06-BC45-4C4A-AFAD-7D04868ECD3A}" destId="{6FC4DB1A-6D83-431B-B719-ECFCFE260F5E}" srcOrd="0" destOrd="0" presId="urn:microsoft.com/office/officeart/2005/8/layout/target3"/>
    <dgm:cxn modelId="{B0B3D2CC-3CD8-4950-AB0D-DCC687183019}" type="presOf" srcId="{9BAE09D8-AE1F-43A7-AAC6-440275888EAD}" destId="{48B95826-DE67-488F-AEFC-072C840C2289}" srcOrd="0" destOrd="1" presId="urn:microsoft.com/office/officeart/2005/8/layout/target3"/>
    <dgm:cxn modelId="{4CA2D0D6-10EC-4381-9D3D-C6F05481606C}" srcId="{F1D69807-FE4A-4755-AB9A-95724285CECB}" destId="{9863A94F-75A1-425B-9D51-8031BFA375FE}" srcOrd="0" destOrd="0" parTransId="{EA9A2B75-7853-4009-81BB-14863CCC886D}" sibTransId="{06A40FE9-19C1-4EC9-98CC-8825C626DC3D}"/>
    <dgm:cxn modelId="{E42E8D24-5C52-442F-ABEF-9E0125268C01}" type="presOf" srcId="{F1D69807-FE4A-4755-AB9A-95724285CECB}" destId="{F39BA441-128C-438D-885D-DA5A354D3E5F}" srcOrd="1" destOrd="0" presId="urn:microsoft.com/office/officeart/2005/8/layout/target3"/>
    <dgm:cxn modelId="{4D61D147-C770-4450-9720-DBF139CE68D3}" type="presOf" srcId="{C604C2EF-E5FB-4A5B-9549-2B43B18463C0}" destId="{EB40A23E-0199-4381-89FD-50EE2B9CDB6F}" srcOrd="0" destOrd="0" presId="urn:microsoft.com/office/officeart/2005/8/layout/target3"/>
    <dgm:cxn modelId="{F5CE01A4-C9AD-4A45-B2E9-D4DA845B6311}" type="presParOf" srcId="{EB40A23E-0199-4381-89FD-50EE2B9CDB6F}" destId="{CC2FA866-050D-46E3-81A4-CEF689CDE14A}" srcOrd="0" destOrd="0" presId="urn:microsoft.com/office/officeart/2005/8/layout/target3"/>
    <dgm:cxn modelId="{AEC72CEC-41DE-4E53-B5FB-AAAEEBC704B9}" type="presParOf" srcId="{EB40A23E-0199-4381-89FD-50EE2B9CDB6F}" destId="{E6E8181F-0EE2-49DA-A335-9FBD4F8ED87C}" srcOrd="1" destOrd="0" presId="urn:microsoft.com/office/officeart/2005/8/layout/target3"/>
    <dgm:cxn modelId="{6CB04488-DA98-49CF-AD2B-B3B6E04A85E8}" type="presParOf" srcId="{EB40A23E-0199-4381-89FD-50EE2B9CDB6F}" destId="{BB9548B5-E9E2-49A2-B237-D2304822C7EA}" srcOrd="2" destOrd="0" presId="urn:microsoft.com/office/officeart/2005/8/layout/target3"/>
    <dgm:cxn modelId="{0F3388CF-7858-4DA1-9912-AE26E10A05BC}" type="presParOf" srcId="{EB40A23E-0199-4381-89FD-50EE2B9CDB6F}" destId="{EF2516BC-0F29-4888-9024-5050C0DE20B1}" srcOrd="3" destOrd="0" presId="urn:microsoft.com/office/officeart/2005/8/layout/target3"/>
    <dgm:cxn modelId="{7C5CFEB2-9BDF-48B9-AC8D-4EABA85C03E6}" type="presParOf" srcId="{EB40A23E-0199-4381-89FD-50EE2B9CDB6F}" destId="{D6C22295-29F7-47E0-82EA-74C47B2EA732}" srcOrd="4" destOrd="0" presId="urn:microsoft.com/office/officeart/2005/8/layout/target3"/>
    <dgm:cxn modelId="{272AAC75-2A4B-41C1-A106-51F245B528F1}" type="presParOf" srcId="{EB40A23E-0199-4381-89FD-50EE2B9CDB6F}" destId="{96E69003-7817-4820-840B-DF5B926C676E}" srcOrd="5" destOrd="0" presId="urn:microsoft.com/office/officeart/2005/8/layout/target3"/>
    <dgm:cxn modelId="{A790555E-0CC8-4833-A045-F8C79B50F9C6}" type="presParOf" srcId="{EB40A23E-0199-4381-89FD-50EE2B9CDB6F}" destId="{8E4F3296-9061-448E-915E-BAACC4E22CBF}" srcOrd="6" destOrd="0" presId="urn:microsoft.com/office/officeart/2005/8/layout/target3"/>
    <dgm:cxn modelId="{B82483B5-89AD-4FAA-97DF-77DAC8652F6D}" type="presParOf" srcId="{EB40A23E-0199-4381-89FD-50EE2B9CDB6F}" destId="{DC125CBD-BB10-413D-844C-53FE96ADC0A1}" srcOrd="7" destOrd="0" presId="urn:microsoft.com/office/officeart/2005/8/layout/target3"/>
    <dgm:cxn modelId="{FD4BC500-AEBD-4A67-B92D-D7D3B8B5ABBF}" type="presParOf" srcId="{EB40A23E-0199-4381-89FD-50EE2B9CDB6F}" destId="{3F4DF0A6-F6CE-4AA9-8241-0B090238C8D0}" srcOrd="8" destOrd="0" presId="urn:microsoft.com/office/officeart/2005/8/layout/target3"/>
    <dgm:cxn modelId="{390AB80C-4DB3-4C77-8D68-3AB752C31A5A}" type="presParOf" srcId="{EB40A23E-0199-4381-89FD-50EE2B9CDB6F}" destId="{D5F1E564-0300-42F9-8E81-3C7B9361DBDE}" srcOrd="9" destOrd="0" presId="urn:microsoft.com/office/officeart/2005/8/layout/target3"/>
    <dgm:cxn modelId="{70261741-7A5A-49D1-B2C8-06029D81E84B}" type="presParOf" srcId="{EB40A23E-0199-4381-89FD-50EE2B9CDB6F}" destId="{6FC4DB1A-6D83-431B-B719-ECFCFE260F5E}" srcOrd="10" destOrd="0" presId="urn:microsoft.com/office/officeart/2005/8/layout/target3"/>
    <dgm:cxn modelId="{D2E63F0F-12D1-430F-AA61-0F94DE9F1537}" type="presParOf" srcId="{EB40A23E-0199-4381-89FD-50EE2B9CDB6F}" destId="{5F0D7AF1-5A48-4F92-895C-417EED719117}" srcOrd="11" destOrd="0" presId="urn:microsoft.com/office/officeart/2005/8/layout/target3"/>
    <dgm:cxn modelId="{F6F9B26B-C7EB-4597-8538-8220990098BF}" type="presParOf" srcId="{EB40A23E-0199-4381-89FD-50EE2B9CDB6F}" destId="{7BDACFB1-DC73-46DB-B7D3-B42F7C4625A6}" srcOrd="12" destOrd="0" presId="urn:microsoft.com/office/officeart/2005/8/layout/target3"/>
    <dgm:cxn modelId="{50BBA83F-39E7-4D46-B287-F11B2FB81C2D}" type="presParOf" srcId="{EB40A23E-0199-4381-89FD-50EE2B9CDB6F}" destId="{F39BA441-128C-438D-885D-DA5A354D3E5F}" srcOrd="13" destOrd="0" presId="urn:microsoft.com/office/officeart/2005/8/layout/target3"/>
    <dgm:cxn modelId="{8B221CCA-C598-400A-9A24-A54C88C1886C}" type="presParOf" srcId="{EB40A23E-0199-4381-89FD-50EE2B9CDB6F}" destId="{48B95826-DE67-488F-AEFC-072C840C228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EB9763-929B-4B39-9041-EDDEECA1778E}" type="doc">
      <dgm:prSet loTypeId="urn:microsoft.com/office/officeart/2005/8/layout/vLis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B2F89528-EE31-43BC-B71D-383DFFF033B6}">
      <dgm:prSet phldrT="[Texte]"/>
      <dgm:spPr/>
      <dgm:t>
        <a:bodyPr/>
        <a:lstStyle/>
        <a:p>
          <a:r>
            <a:rPr lang="fr-BE" dirty="0" smtClean="0"/>
            <a:t>CONSEIL D’ÉTAT DANS UN </a:t>
          </a:r>
          <a:r>
            <a:rPr lang="fr-BE" dirty="0" smtClean="0"/>
            <a:t>ARRÊT, SUITE AUX RECOURS DE </a:t>
          </a:r>
          <a:r>
            <a:rPr lang="fr-BE" dirty="0" err="1" smtClean="0"/>
            <a:t>grONDES</a:t>
          </a:r>
          <a:r>
            <a:rPr lang="fr-BE" dirty="0" smtClean="0"/>
            <a:t> </a:t>
          </a:r>
          <a:r>
            <a:rPr lang="fr-BE" dirty="0" smtClean="0"/>
            <a:t>ET </a:t>
          </a:r>
          <a:r>
            <a:rPr lang="fr-BE" dirty="0" smtClean="0"/>
            <a:t>DE </a:t>
          </a:r>
          <a:r>
            <a:rPr lang="fr-BE" dirty="0" smtClean="0"/>
            <a:t>IEB</a:t>
          </a:r>
          <a:endParaRPr lang="fr-BE" dirty="0"/>
        </a:p>
      </dgm:t>
    </dgm:pt>
    <dgm:pt modelId="{4B436CCB-2AAC-4C3E-9DE4-7F6A039A3429}" type="parTrans" cxnId="{EE10BF0A-2E80-4E9A-9EDC-27483D4EB9AF}">
      <dgm:prSet/>
      <dgm:spPr/>
      <dgm:t>
        <a:bodyPr/>
        <a:lstStyle/>
        <a:p>
          <a:endParaRPr lang="fr-BE"/>
        </a:p>
      </dgm:t>
    </dgm:pt>
    <dgm:pt modelId="{91283EC6-04E5-4A3E-8D42-62BAF70CA68B}" type="sibTrans" cxnId="{EE10BF0A-2E80-4E9A-9EDC-27483D4EB9AF}">
      <dgm:prSet/>
      <dgm:spPr/>
      <dgm:t>
        <a:bodyPr/>
        <a:lstStyle/>
        <a:p>
          <a:endParaRPr lang="fr-BE"/>
        </a:p>
      </dgm:t>
    </dgm:pt>
    <dgm:pt modelId="{FC49F443-28FE-4C2A-ABF1-DE923E9A5987}">
      <dgm:prSet phldrT="[Texte]"/>
      <dgm:spPr/>
      <dgm:t>
        <a:bodyPr/>
        <a:lstStyle/>
        <a:p>
          <a:r>
            <a:rPr lang="fr-BE" dirty="0" smtClean="0"/>
            <a:t>LES AUTORITÉS SUBISSENT DE PLUS EN PLUS DE PRESSION DE LA PART DES OPÉRATEURS POUR  </a:t>
          </a:r>
          <a:r>
            <a:rPr lang="fr-BE" dirty="0" smtClean="0"/>
            <a:t>ASSOUPLIR LA NORME DE </a:t>
          </a:r>
          <a:r>
            <a:rPr lang="fr-BE" dirty="0" smtClean="0"/>
            <a:t>PROTECTION DES BRUXELLOIS AFIN D’ACCUEILLIR LA 5G</a:t>
          </a:r>
          <a:endParaRPr lang="fr-BE" dirty="0"/>
        </a:p>
      </dgm:t>
    </dgm:pt>
    <dgm:pt modelId="{3F757966-D833-46F7-B967-83FAD05CB7F4}" type="parTrans" cxnId="{205AAC0E-1954-448B-92CB-5BED1AAF5810}">
      <dgm:prSet/>
      <dgm:spPr/>
      <dgm:t>
        <a:bodyPr/>
        <a:lstStyle/>
        <a:p>
          <a:endParaRPr lang="fr-BE"/>
        </a:p>
      </dgm:t>
    </dgm:pt>
    <dgm:pt modelId="{61C9475C-91C4-43C0-9F62-35B1EDD48584}" type="sibTrans" cxnId="{205AAC0E-1954-448B-92CB-5BED1AAF5810}">
      <dgm:prSet/>
      <dgm:spPr/>
      <dgm:t>
        <a:bodyPr/>
        <a:lstStyle/>
        <a:p>
          <a:endParaRPr lang="fr-BE"/>
        </a:p>
      </dgm:t>
    </dgm:pt>
    <dgm:pt modelId="{93CF3EB2-ABFC-4986-8779-2F32B55336F5}">
      <dgm:prSet phldrT="[Texte]"/>
      <dgm:spPr/>
      <dgm:t>
        <a:bodyPr/>
        <a:lstStyle/>
        <a:p>
          <a:r>
            <a:rPr lang="fr-BE" dirty="0" smtClean="0"/>
            <a:t>L’OMS  A TOUJOURS AVERTI DES IMPACTS CANCERIGENE D’UNE TROP FORTE EXPOSITION </a:t>
          </a:r>
          <a:r>
            <a:rPr lang="fr-BE" dirty="0" smtClean="0"/>
            <a:t>AUX </a:t>
          </a:r>
          <a:r>
            <a:rPr lang="fr-BE" dirty="0" smtClean="0"/>
            <a:t>ONDES</a:t>
          </a:r>
          <a:endParaRPr lang="fr-BE" dirty="0"/>
        </a:p>
      </dgm:t>
    </dgm:pt>
    <dgm:pt modelId="{6D7BA8BB-D803-4ADE-9151-664CE055F403}" type="parTrans" cxnId="{78940895-86AC-4D44-9B6A-C54B12BD1CB0}">
      <dgm:prSet/>
      <dgm:spPr/>
      <dgm:t>
        <a:bodyPr/>
        <a:lstStyle/>
        <a:p>
          <a:endParaRPr lang="fr-BE"/>
        </a:p>
      </dgm:t>
    </dgm:pt>
    <dgm:pt modelId="{CED82493-102F-4AC9-8A33-3A17274C5FA4}" type="sibTrans" cxnId="{78940895-86AC-4D44-9B6A-C54B12BD1CB0}">
      <dgm:prSet/>
      <dgm:spPr/>
      <dgm:t>
        <a:bodyPr/>
        <a:lstStyle/>
        <a:p>
          <a:endParaRPr lang="fr-BE"/>
        </a:p>
      </dgm:t>
    </dgm:pt>
    <dgm:pt modelId="{E000B775-448A-4B6E-B817-D66A184D12B6}">
      <dgm:prSet/>
      <dgm:spPr/>
      <dgm:t>
        <a:bodyPr/>
        <a:lstStyle/>
        <a:p>
          <a:r>
            <a:rPr lang="fr-BE" dirty="0" smtClean="0"/>
            <a:t>CERTAINS HOMMES POLITIQUES ET OPÉRATEURS PENSENT QUE C’EST DEVENU ÉMOTIONNEL ET QUE CELA N’A PLUS RIEN Á VOIR AVEC LA SANTÉ</a:t>
          </a:r>
          <a:endParaRPr lang="fr-BE" dirty="0"/>
        </a:p>
      </dgm:t>
    </dgm:pt>
    <dgm:pt modelId="{A5225E3D-247F-4347-8431-4A505FFD0CB6}" type="parTrans" cxnId="{F096C173-9D10-4A0D-8C08-CEC48B7C5099}">
      <dgm:prSet/>
      <dgm:spPr/>
      <dgm:t>
        <a:bodyPr/>
        <a:lstStyle/>
        <a:p>
          <a:endParaRPr lang="fr-BE"/>
        </a:p>
      </dgm:t>
    </dgm:pt>
    <dgm:pt modelId="{833D7D90-C5B5-4EB3-9BF3-19E1528765F1}" type="sibTrans" cxnId="{F096C173-9D10-4A0D-8C08-CEC48B7C5099}">
      <dgm:prSet/>
      <dgm:spPr/>
      <dgm:t>
        <a:bodyPr/>
        <a:lstStyle/>
        <a:p>
          <a:endParaRPr lang="fr-BE"/>
        </a:p>
      </dgm:t>
    </dgm:pt>
    <dgm:pt modelId="{F20AAF7B-D3A8-4704-89CF-94DCCA5D9FE6}" type="pres">
      <dgm:prSet presAssocID="{39EB9763-929B-4B39-9041-EDDEECA177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AA7BEB7-75F9-4E9A-A833-B689B4DE4D46}" type="pres">
      <dgm:prSet presAssocID="{B2F89528-EE31-43BC-B71D-383DFFF033B6}" presName="composite" presStyleCnt="0"/>
      <dgm:spPr/>
    </dgm:pt>
    <dgm:pt modelId="{2CFA08B9-1057-4089-A560-BAB43FBD2472}" type="pres">
      <dgm:prSet presAssocID="{B2F89528-EE31-43BC-B71D-383DFFF033B6}" presName="imgShp" presStyleLbl="fgImgPlace1" presStyleIdx="0" presStyleCnt="4"/>
      <dgm:spPr/>
    </dgm:pt>
    <dgm:pt modelId="{A498AAAF-B18F-457E-934F-A9DB587F8884}" type="pres">
      <dgm:prSet presAssocID="{B2F89528-EE31-43BC-B71D-383DFFF033B6}" presName="txShp" presStyleLbl="node1" presStyleIdx="0" presStyleCnt="4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fr-BE"/>
        </a:p>
      </dgm:t>
    </dgm:pt>
    <dgm:pt modelId="{7C030C66-AFE4-46BB-A665-B84510FFE34A}" type="pres">
      <dgm:prSet presAssocID="{91283EC6-04E5-4A3E-8D42-62BAF70CA68B}" presName="spacing" presStyleCnt="0"/>
      <dgm:spPr/>
    </dgm:pt>
    <dgm:pt modelId="{BF745F2C-6427-4FA5-B76B-D8AE52A94E44}" type="pres">
      <dgm:prSet presAssocID="{FC49F443-28FE-4C2A-ABF1-DE923E9A5987}" presName="composite" presStyleCnt="0"/>
      <dgm:spPr/>
    </dgm:pt>
    <dgm:pt modelId="{F92371EA-BCBB-47EC-9763-5E13B478B941}" type="pres">
      <dgm:prSet presAssocID="{FC49F443-28FE-4C2A-ABF1-DE923E9A5987}" presName="imgShp" presStyleLbl="fgImgPlace1" presStyleIdx="1" presStyleCnt="4"/>
      <dgm:spPr/>
    </dgm:pt>
    <dgm:pt modelId="{762296E2-D5F6-404D-BF11-9CB2F0860C97}" type="pres">
      <dgm:prSet presAssocID="{FC49F443-28FE-4C2A-ABF1-DE923E9A5987}" presName="txShp" presStyleLbl="node1" presStyleIdx="1" presStyleCnt="4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fr-BE"/>
        </a:p>
      </dgm:t>
    </dgm:pt>
    <dgm:pt modelId="{008BE524-BE78-476A-AA21-A701FD2C4AB6}" type="pres">
      <dgm:prSet presAssocID="{61C9475C-91C4-43C0-9F62-35B1EDD48584}" presName="spacing" presStyleCnt="0"/>
      <dgm:spPr/>
    </dgm:pt>
    <dgm:pt modelId="{F48A4D19-E3EB-4017-87A3-8F14F41B7C1D}" type="pres">
      <dgm:prSet presAssocID="{93CF3EB2-ABFC-4986-8779-2F32B55336F5}" presName="composite" presStyleCnt="0"/>
      <dgm:spPr/>
    </dgm:pt>
    <dgm:pt modelId="{36729D12-F499-43A8-956E-C603B8D9367C}" type="pres">
      <dgm:prSet presAssocID="{93CF3EB2-ABFC-4986-8779-2F32B55336F5}" presName="imgShp" presStyleLbl="fgImgPlace1" presStyleIdx="2" presStyleCnt="4"/>
      <dgm:spPr/>
    </dgm:pt>
    <dgm:pt modelId="{5D3DAE1C-C2DB-44E6-AB7E-4A9DC4FBE82F}" type="pres">
      <dgm:prSet presAssocID="{93CF3EB2-ABFC-4986-8779-2F32B55336F5}" presName="txShp" presStyleLbl="node1" presStyleIdx="2" presStyleCnt="4">
        <dgm:presLayoutVars>
          <dgm:bulletEnabled val="1"/>
        </dgm:presLayoutVars>
      </dgm:prSet>
      <dgm:spPr>
        <a:prstGeom prst="flowChartPredefinedProcess">
          <a:avLst/>
        </a:prstGeom>
      </dgm:spPr>
      <dgm:t>
        <a:bodyPr/>
        <a:lstStyle/>
        <a:p>
          <a:endParaRPr lang="fr-BE"/>
        </a:p>
      </dgm:t>
    </dgm:pt>
    <dgm:pt modelId="{A8513F9E-D768-4908-A3BE-D16F7BF47860}" type="pres">
      <dgm:prSet presAssocID="{CED82493-102F-4AC9-8A33-3A17274C5FA4}" presName="spacing" presStyleCnt="0"/>
      <dgm:spPr/>
    </dgm:pt>
    <dgm:pt modelId="{AA146C94-728C-4C63-8C0D-1642F8141FD6}" type="pres">
      <dgm:prSet presAssocID="{E000B775-448A-4B6E-B817-D66A184D12B6}" presName="composite" presStyleCnt="0"/>
      <dgm:spPr/>
    </dgm:pt>
    <dgm:pt modelId="{EB1D8B41-8EA2-4D51-BCA5-18985B23DB5D}" type="pres">
      <dgm:prSet presAssocID="{E000B775-448A-4B6E-B817-D66A184D12B6}" presName="imgShp" presStyleLbl="fgImgPlace1" presStyleIdx="3" presStyleCnt="4"/>
      <dgm:spPr/>
    </dgm:pt>
    <dgm:pt modelId="{187720A7-08DB-41B9-AA0B-C40705923398}" type="pres">
      <dgm:prSet presAssocID="{E000B775-448A-4B6E-B817-D66A184D12B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096C173-9D10-4A0D-8C08-CEC48B7C5099}" srcId="{39EB9763-929B-4B39-9041-EDDEECA1778E}" destId="{E000B775-448A-4B6E-B817-D66A184D12B6}" srcOrd="3" destOrd="0" parTransId="{A5225E3D-247F-4347-8431-4A505FFD0CB6}" sibTransId="{833D7D90-C5B5-4EB3-9BF3-19E1528765F1}"/>
    <dgm:cxn modelId="{B8B02773-4C17-43DF-8FA8-ADFDEB65803D}" type="presOf" srcId="{39EB9763-929B-4B39-9041-EDDEECA1778E}" destId="{F20AAF7B-D3A8-4704-89CF-94DCCA5D9FE6}" srcOrd="0" destOrd="0" presId="urn:microsoft.com/office/officeart/2005/8/layout/vList3"/>
    <dgm:cxn modelId="{B17AFFF0-E0B0-4254-9F6F-54E917E22EFC}" type="presOf" srcId="{B2F89528-EE31-43BC-B71D-383DFFF033B6}" destId="{A498AAAF-B18F-457E-934F-A9DB587F8884}" srcOrd="0" destOrd="0" presId="urn:microsoft.com/office/officeart/2005/8/layout/vList3"/>
    <dgm:cxn modelId="{78940895-86AC-4D44-9B6A-C54B12BD1CB0}" srcId="{39EB9763-929B-4B39-9041-EDDEECA1778E}" destId="{93CF3EB2-ABFC-4986-8779-2F32B55336F5}" srcOrd="2" destOrd="0" parTransId="{6D7BA8BB-D803-4ADE-9151-664CE055F403}" sibTransId="{CED82493-102F-4AC9-8A33-3A17274C5FA4}"/>
    <dgm:cxn modelId="{EE10BF0A-2E80-4E9A-9EDC-27483D4EB9AF}" srcId="{39EB9763-929B-4B39-9041-EDDEECA1778E}" destId="{B2F89528-EE31-43BC-B71D-383DFFF033B6}" srcOrd="0" destOrd="0" parTransId="{4B436CCB-2AAC-4C3E-9DE4-7F6A039A3429}" sibTransId="{91283EC6-04E5-4A3E-8D42-62BAF70CA68B}"/>
    <dgm:cxn modelId="{2E171481-F3A1-4FF4-9FC0-2DE4B3E27B3F}" type="presOf" srcId="{E000B775-448A-4B6E-B817-D66A184D12B6}" destId="{187720A7-08DB-41B9-AA0B-C40705923398}" srcOrd="0" destOrd="0" presId="urn:microsoft.com/office/officeart/2005/8/layout/vList3"/>
    <dgm:cxn modelId="{8C60EEA6-AD5C-41D3-A86B-94FDD3131980}" type="presOf" srcId="{FC49F443-28FE-4C2A-ABF1-DE923E9A5987}" destId="{762296E2-D5F6-404D-BF11-9CB2F0860C97}" srcOrd="0" destOrd="0" presId="urn:microsoft.com/office/officeart/2005/8/layout/vList3"/>
    <dgm:cxn modelId="{18C29356-488D-45A8-944F-4D34156665F5}" type="presOf" srcId="{93CF3EB2-ABFC-4986-8779-2F32B55336F5}" destId="{5D3DAE1C-C2DB-44E6-AB7E-4A9DC4FBE82F}" srcOrd="0" destOrd="0" presId="urn:microsoft.com/office/officeart/2005/8/layout/vList3"/>
    <dgm:cxn modelId="{205AAC0E-1954-448B-92CB-5BED1AAF5810}" srcId="{39EB9763-929B-4B39-9041-EDDEECA1778E}" destId="{FC49F443-28FE-4C2A-ABF1-DE923E9A5987}" srcOrd="1" destOrd="0" parTransId="{3F757966-D833-46F7-B967-83FAD05CB7F4}" sibTransId="{61C9475C-91C4-43C0-9F62-35B1EDD48584}"/>
    <dgm:cxn modelId="{7B79B504-4F44-4A94-960D-E1814073C5EA}" type="presParOf" srcId="{F20AAF7B-D3A8-4704-89CF-94DCCA5D9FE6}" destId="{BAA7BEB7-75F9-4E9A-A833-B689B4DE4D46}" srcOrd="0" destOrd="0" presId="urn:microsoft.com/office/officeart/2005/8/layout/vList3"/>
    <dgm:cxn modelId="{E2BD591B-D07E-4122-A2A1-35282FF6A29B}" type="presParOf" srcId="{BAA7BEB7-75F9-4E9A-A833-B689B4DE4D46}" destId="{2CFA08B9-1057-4089-A560-BAB43FBD2472}" srcOrd="0" destOrd="0" presId="urn:microsoft.com/office/officeart/2005/8/layout/vList3"/>
    <dgm:cxn modelId="{4F76C83E-2723-4548-9D72-BDDAF9E51F3C}" type="presParOf" srcId="{BAA7BEB7-75F9-4E9A-A833-B689B4DE4D46}" destId="{A498AAAF-B18F-457E-934F-A9DB587F8884}" srcOrd="1" destOrd="0" presId="urn:microsoft.com/office/officeart/2005/8/layout/vList3"/>
    <dgm:cxn modelId="{37F295FC-2342-403D-BAC8-60E95E0AF8DB}" type="presParOf" srcId="{F20AAF7B-D3A8-4704-89CF-94DCCA5D9FE6}" destId="{7C030C66-AFE4-46BB-A665-B84510FFE34A}" srcOrd="1" destOrd="0" presId="urn:microsoft.com/office/officeart/2005/8/layout/vList3"/>
    <dgm:cxn modelId="{78FEE863-E1ED-4E03-9119-4F8C5BE4344D}" type="presParOf" srcId="{F20AAF7B-D3A8-4704-89CF-94DCCA5D9FE6}" destId="{BF745F2C-6427-4FA5-B76B-D8AE52A94E44}" srcOrd="2" destOrd="0" presId="urn:microsoft.com/office/officeart/2005/8/layout/vList3"/>
    <dgm:cxn modelId="{FEEAB829-A9E1-4553-816C-DF02D1831398}" type="presParOf" srcId="{BF745F2C-6427-4FA5-B76B-D8AE52A94E44}" destId="{F92371EA-BCBB-47EC-9763-5E13B478B941}" srcOrd="0" destOrd="0" presId="urn:microsoft.com/office/officeart/2005/8/layout/vList3"/>
    <dgm:cxn modelId="{A323E946-1536-41DE-92F0-CF6C5265CC94}" type="presParOf" srcId="{BF745F2C-6427-4FA5-B76B-D8AE52A94E44}" destId="{762296E2-D5F6-404D-BF11-9CB2F0860C97}" srcOrd="1" destOrd="0" presId="urn:microsoft.com/office/officeart/2005/8/layout/vList3"/>
    <dgm:cxn modelId="{B9BC3F26-5347-4447-AC7D-83BD343DD90F}" type="presParOf" srcId="{F20AAF7B-D3A8-4704-89CF-94DCCA5D9FE6}" destId="{008BE524-BE78-476A-AA21-A701FD2C4AB6}" srcOrd="3" destOrd="0" presId="urn:microsoft.com/office/officeart/2005/8/layout/vList3"/>
    <dgm:cxn modelId="{7749E8FC-DA92-4986-AE5A-E1B9D94A190E}" type="presParOf" srcId="{F20AAF7B-D3A8-4704-89CF-94DCCA5D9FE6}" destId="{F48A4D19-E3EB-4017-87A3-8F14F41B7C1D}" srcOrd="4" destOrd="0" presId="urn:microsoft.com/office/officeart/2005/8/layout/vList3"/>
    <dgm:cxn modelId="{E135F029-6CAB-43E1-8478-73639D997B0A}" type="presParOf" srcId="{F48A4D19-E3EB-4017-87A3-8F14F41B7C1D}" destId="{36729D12-F499-43A8-956E-C603B8D9367C}" srcOrd="0" destOrd="0" presId="urn:microsoft.com/office/officeart/2005/8/layout/vList3"/>
    <dgm:cxn modelId="{78AC99CB-968A-40A6-BF3B-02DE7882641C}" type="presParOf" srcId="{F48A4D19-E3EB-4017-87A3-8F14F41B7C1D}" destId="{5D3DAE1C-C2DB-44E6-AB7E-4A9DC4FBE82F}" srcOrd="1" destOrd="0" presId="urn:microsoft.com/office/officeart/2005/8/layout/vList3"/>
    <dgm:cxn modelId="{72817D1F-EB45-4F88-80B2-DE8D115AE5A9}" type="presParOf" srcId="{F20AAF7B-D3A8-4704-89CF-94DCCA5D9FE6}" destId="{A8513F9E-D768-4908-A3BE-D16F7BF47860}" srcOrd="5" destOrd="0" presId="urn:microsoft.com/office/officeart/2005/8/layout/vList3"/>
    <dgm:cxn modelId="{9FCD06A8-E02D-4124-9A04-6CCAF8A54BEE}" type="presParOf" srcId="{F20AAF7B-D3A8-4704-89CF-94DCCA5D9FE6}" destId="{AA146C94-728C-4C63-8C0D-1642F8141FD6}" srcOrd="6" destOrd="0" presId="urn:microsoft.com/office/officeart/2005/8/layout/vList3"/>
    <dgm:cxn modelId="{BA8531B1-413B-4A75-993A-8C43E829045B}" type="presParOf" srcId="{AA146C94-728C-4C63-8C0D-1642F8141FD6}" destId="{EB1D8B41-8EA2-4D51-BCA5-18985B23DB5D}" srcOrd="0" destOrd="0" presId="urn:microsoft.com/office/officeart/2005/8/layout/vList3"/>
    <dgm:cxn modelId="{753FC691-2611-4694-8A2F-4CDE1BA639CB}" type="presParOf" srcId="{AA146C94-728C-4C63-8C0D-1642F8141FD6}" destId="{187720A7-08DB-41B9-AA0B-C407059233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9DFFC-91C8-4482-AA06-0E5C57D5779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D06CDFF-FA0B-4396-A2C2-9D224D8E91D3}">
      <dgm:prSet phldrT="[Texte]"/>
      <dgm:spPr/>
      <dgm:t>
        <a:bodyPr/>
        <a:lstStyle/>
        <a:p>
          <a:r>
            <a:rPr lang="fr-BE" dirty="0" smtClean="0"/>
            <a:t>NORME EN VIGUEUR TRÈS STRICTE	</a:t>
          </a:r>
          <a:endParaRPr lang="fr-BE" dirty="0"/>
        </a:p>
      </dgm:t>
    </dgm:pt>
    <dgm:pt modelId="{0E8C8B05-7940-4A73-8D37-8D39991E312C}" type="parTrans" cxnId="{4735E3A8-941E-4ABA-A36C-0DF6CAA1662B}">
      <dgm:prSet/>
      <dgm:spPr/>
      <dgm:t>
        <a:bodyPr/>
        <a:lstStyle/>
        <a:p>
          <a:endParaRPr lang="fr-BE"/>
        </a:p>
      </dgm:t>
    </dgm:pt>
    <dgm:pt modelId="{615D5B53-FD7C-4E1E-A3F3-F89903395847}" type="sibTrans" cxnId="{4735E3A8-941E-4ABA-A36C-0DF6CAA1662B}">
      <dgm:prSet/>
      <dgm:spPr/>
      <dgm:t>
        <a:bodyPr/>
        <a:lstStyle/>
        <a:p>
          <a:endParaRPr lang="fr-BE"/>
        </a:p>
      </dgm:t>
    </dgm:pt>
    <dgm:pt modelId="{C8C8D091-9D3D-466E-A0ED-0FE833463A4A}">
      <dgm:prSet phldrT="[Texte]"/>
      <dgm:spPr/>
      <dgm:t>
        <a:bodyPr/>
        <a:lstStyle/>
        <a:p>
          <a:r>
            <a:rPr lang="fr-BE" dirty="0" smtClean="0"/>
            <a:t>FAUT </a:t>
          </a:r>
          <a:r>
            <a:rPr lang="fr-BE" dirty="0" smtClean="0"/>
            <a:t>ADAPTER </a:t>
          </a:r>
          <a:r>
            <a:rPr lang="fr-BE" dirty="0" smtClean="0"/>
            <a:t>LA NORME AUX </a:t>
          </a:r>
          <a:r>
            <a:rPr lang="fr-BE" dirty="0" smtClean="0"/>
            <a:t>PROFITS </a:t>
          </a:r>
          <a:r>
            <a:rPr lang="fr-BE" dirty="0" smtClean="0"/>
            <a:t>	</a:t>
          </a:r>
          <a:endParaRPr lang="fr-BE" dirty="0"/>
        </a:p>
      </dgm:t>
    </dgm:pt>
    <dgm:pt modelId="{C6A88DA5-35B4-4623-83B7-B527CB5A9805}" type="parTrans" cxnId="{00F523E6-04BD-440F-BD4C-CE841BA1F9E3}">
      <dgm:prSet/>
      <dgm:spPr/>
      <dgm:t>
        <a:bodyPr/>
        <a:lstStyle/>
        <a:p>
          <a:endParaRPr lang="fr-BE"/>
        </a:p>
      </dgm:t>
    </dgm:pt>
    <dgm:pt modelId="{2C50AE10-1621-427F-8BF6-4628A86EB4B1}" type="sibTrans" cxnId="{00F523E6-04BD-440F-BD4C-CE841BA1F9E3}">
      <dgm:prSet/>
      <dgm:spPr/>
      <dgm:t>
        <a:bodyPr/>
        <a:lstStyle/>
        <a:p>
          <a:endParaRPr lang="fr-BE"/>
        </a:p>
      </dgm:t>
    </dgm:pt>
    <dgm:pt modelId="{DB30D158-FABE-48BA-BFC1-EE0483BA767D}">
      <dgm:prSet phldrT="[Texte]"/>
      <dgm:spPr/>
      <dgm:t>
        <a:bodyPr/>
        <a:lstStyle/>
        <a:p>
          <a:r>
            <a:rPr lang="fr-BE" dirty="0" smtClean="0"/>
            <a:t>FAUT PASSER À LA 5G</a:t>
          </a:r>
          <a:endParaRPr lang="fr-BE" dirty="0"/>
        </a:p>
      </dgm:t>
    </dgm:pt>
    <dgm:pt modelId="{5619E46A-4878-44B9-84D5-CFC390BCD580}" type="parTrans" cxnId="{28DBC02B-3E3E-4426-958F-3EBABDCE135D}">
      <dgm:prSet/>
      <dgm:spPr/>
      <dgm:t>
        <a:bodyPr/>
        <a:lstStyle/>
        <a:p>
          <a:endParaRPr lang="fr-BE"/>
        </a:p>
      </dgm:t>
    </dgm:pt>
    <dgm:pt modelId="{F2D2870B-579F-4C1B-AF3E-785CAA8379CC}" type="sibTrans" cxnId="{28DBC02B-3E3E-4426-958F-3EBABDCE135D}">
      <dgm:prSet/>
      <dgm:spPr/>
      <dgm:t>
        <a:bodyPr/>
        <a:lstStyle/>
        <a:p>
          <a:endParaRPr lang="fr-BE"/>
        </a:p>
      </dgm:t>
    </dgm:pt>
    <dgm:pt modelId="{64448637-FD78-4B7D-9375-E318EDF18701}">
      <dgm:prSet/>
      <dgm:spPr/>
      <dgm:t>
        <a:bodyPr/>
        <a:lstStyle/>
        <a:p>
          <a:r>
            <a:rPr lang="fr-BE" dirty="0" smtClean="0"/>
            <a:t>CELA </a:t>
          </a:r>
          <a:r>
            <a:rPr lang="fr-BE" dirty="0" smtClean="0"/>
            <a:t>FREINE </a:t>
          </a:r>
          <a:r>
            <a:rPr lang="fr-BE" dirty="0" smtClean="0"/>
            <a:t>L’ÉVOLUTION DE LA TECHNOLOGIE	</a:t>
          </a:r>
          <a:endParaRPr lang="fr-BE" dirty="0"/>
        </a:p>
      </dgm:t>
    </dgm:pt>
    <dgm:pt modelId="{91CE6666-9824-401E-A0D1-092B4E4A80B6}" type="parTrans" cxnId="{1E5DA42A-CDEA-457F-861B-5C14B9EC0011}">
      <dgm:prSet/>
      <dgm:spPr/>
      <dgm:t>
        <a:bodyPr/>
        <a:lstStyle/>
        <a:p>
          <a:endParaRPr lang="fr-FR"/>
        </a:p>
      </dgm:t>
    </dgm:pt>
    <dgm:pt modelId="{3DC61815-FA79-4E26-B1EB-C09DB9247A47}" type="sibTrans" cxnId="{1E5DA42A-CDEA-457F-861B-5C14B9EC0011}">
      <dgm:prSet/>
      <dgm:spPr/>
      <dgm:t>
        <a:bodyPr/>
        <a:lstStyle/>
        <a:p>
          <a:endParaRPr lang="fr-FR"/>
        </a:p>
      </dgm:t>
    </dgm:pt>
    <dgm:pt modelId="{2E37D16F-7913-4AAC-B435-E742AA6DC478}">
      <dgm:prSet/>
      <dgm:spPr/>
      <dgm:t>
        <a:bodyPr/>
        <a:lstStyle/>
        <a:p>
          <a:r>
            <a:rPr lang="fr-BE" dirty="0" smtClean="0"/>
            <a:t>TECHNOLOGIQUES ET DE LA VIE COLLECTIVE</a:t>
          </a:r>
          <a:endParaRPr lang="fr-BE" dirty="0"/>
        </a:p>
      </dgm:t>
    </dgm:pt>
    <dgm:pt modelId="{40187671-78A8-4F2B-89CF-F9CCF722F71C}" type="parTrans" cxnId="{95513A1E-5C3E-44BD-B744-C8B9D619DE7D}">
      <dgm:prSet/>
      <dgm:spPr/>
      <dgm:t>
        <a:bodyPr/>
        <a:lstStyle/>
        <a:p>
          <a:endParaRPr lang="fr-FR"/>
        </a:p>
      </dgm:t>
    </dgm:pt>
    <dgm:pt modelId="{82A8BBE2-AD0D-4FB7-8C9A-1ECAD089D31C}" type="sibTrans" cxnId="{95513A1E-5C3E-44BD-B744-C8B9D619DE7D}">
      <dgm:prSet/>
      <dgm:spPr/>
      <dgm:t>
        <a:bodyPr/>
        <a:lstStyle/>
        <a:p>
          <a:endParaRPr lang="fr-FR"/>
        </a:p>
      </dgm:t>
    </dgm:pt>
    <dgm:pt modelId="{B8E41647-51CD-4640-B596-726C5774C698}">
      <dgm:prSet/>
      <dgm:spPr/>
      <dgm:t>
        <a:bodyPr/>
        <a:lstStyle/>
        <a:p>
          <a:r>
            <a:rPr lang="fr-BE" dirty="0" smtClean="0"/>
            <a:t>TROP DE </a:t>
          </a:r>
          <a:r>
            <a:rPr lang="fr-BE" dirty="0" smtClean="0"/>
            <a:t>CONTRAINTES </a:t>
          </a:r>
          <a:r>
            <a:rPr lang="fr-BE" dirty="0" smtClean="0"/>
            <a:t>LIÉES A LA 4G</a:t>
          </a:r>
          <a:endParaRPr lang="fr-BE" dirty="0"/>
        </a:p>
      </dgm:t>
    </dgm:pt>
    <dgm:pt modelId="{592D2D3E-E7A6-4D9D-86F8-2C80F0153A64}" type="parTrans" cxnId="{43986D45-4604-4E87-9FB8-2D75745D767A}">
      <dgm:prSet/>
      <dgm:spPr/>
      <dgm:t>
        <a:bodyPr/>
        <a:lstStyle/>
        <a:p>
          <a:endParaRPr lang="fr-FR"/>
        </a:p>
      </dgm:t>
    </dgm:pt>
    <dgm:pt modelId="{F73126F6-4374-4996-ADE3-E059418AEAB6}" type="sibTrans" cxnId="{43986D45-4604-4E87-9FB8-2D75745D767A}">
      <dgm:prSet/>
      <dgm:spPr/>
      <dgm:t>
        <a:bodyPr/>
        <a:lstStyle/>
        <a:p>
          <a:endParaRPr lang="fr-FR"/>
        </a:p>
      </dgm:t>
    </dgm:pt>
    <dgm:pt modelId="{9A6264AD-AAA0-4DFE-9857-CD191C95C639}" type="pres">
      <dgm:prSet presAssocID="{B059DFFC-91C8-4482-AA06-0E5C57D57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E4106CB-A259-4EE6-9894-A28DF5712151}" type="pres">
      <dgm:prSet presAssocID="{0D06CDFF-FA0B-4396-A2C2-9D224D8E91D3}" presName="parentLin" presStyleCnt="0"/>
      <dgm:spPr/>
    </dgm:pt>
    <dgm:pt modelId="{5670BA61-86A3-43C0-949E-2895AAA1F1FA}" type="pres">
      <dgm:prSet presAssocID="{0D06CDFF-FA0B-4396-A2C2-9D224D8E91D3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3520BD61-9F71-45CA-B17A-7CD6D875D57F}" type="pres">
      <dgm:prSet presAssocID="{0D06CDFF-FA0B-4396-A2C2-9D224D8E91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965CFD4-B0F0-447B-9EEE-442143B04F3F}" type="pres">
      <dgm:prSet presAssocID="{0D06CDFF-FA0B-4396-A2C2-9D224D8E91D3}" presName="negativeSpace" presStyleCnt="0"/>
      <dgm:spPr/>
    </dgm:pt>
    <dgm:pt modelId="{135052A3-207C-4A71-8947-F7560C014F5D}" type="pres">
      <dgm:prSet presAssocID="{0D06CDFF-FA0B-4396-A2C2-9D224D8E91D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F3D82D5-40A5-4E88-8D70-7683986A4AD5}" type="pres">
      <dgm:prSet presAssocID="{615D5B53-FD7C-4E1E-A3F3-F89903395847}" presName="spaceBetweenRectangles" presStyleCnt="0"/>
      <dgm:spPr/>
    </dgm:pt>
    <dgm:pt modelId="{5EA38111-DCD0-4FA1-961C-337C0859D923}" type="pres">
      <dgm:prSet presAssocID="{C8C8D091-9D3D-466E-A0ED-0FE833463A4A}" presName="parentLin" presStyleCnt="0"/>
      <dgm:spPr/>
    </dgm:pt>
    <dgm:pt modelId="{310A7566-469E-4868-AA0A-8ABCBE0D6A4D}" type="pres">
      <dgm:prSet presAssocID="{C8C8D091-9D3D-466E-A0ED-0FE833463A4A}" presName="parentLeftMargin" presStyleLbl="node1" presStyleIdx="0" presStyleCnt="3"/>
      <dgm:spPr/>
      <dgm:t>
        <a:bodyPr/>
        <a:lstStyle/>
        <a:p>
          <a:endParaRPr lang="fr-BE"/>
        </a:p>
      </dgm:t>
    </dgm:pt>
    <dgm:pt modelId="{0B1BCA2E-A6BF-4BDD-909E-91D38F7507C6}" type="pres">
      <dgm:prSet presAssocID="{C8C8D091-9D3D-466E-A0ED-0FE833463A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79B773C-91DE-4001-BA11-179BF9ECDBC5}" type="pres">
      <dgm:prSet presAssocID="{C8C8D091-9D3D-466E-A0ED-0FE833463A4A}" presName="negativeSpace" presStyleCnt="0"/>
      <dgm:spPr/>
    </dgm:pt>
    <dgm:pt modelId="{23F67101-FC70-41F7-85E4-804858480F52}" type="pres">
      <dgm:prSet presAssocID="{C8C8D091-9D3D-466E-A0ED-0FE833463A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6418E5D-C862-4897-8747-CCB7175C7319}" type="pres">
      <dgm:prSet presAssocID="{2C50AE10-1621-427F-8BF6-4628A86EB4B1}" presName="spaceBetweenRectangles" presStyleCnt="0"/>
      <dgm:spPr/>
    </dgm:pt>
    <dgm:pt modelId="{D6F38DCF-7320-46C3-8BE9-BFFB671AA294}" type="pres">
      <dgm:prSet presAssocID="{DB30D158-FABE-48BA-BFC1-EE0483BA767D}" presName="parentLin" presStyleCnt="0"/>
      <dgm:spPr/>
    </dgm:pt>
    <dgm:pt modelId="{8502A472-9747-429F-93E0-44ABF159A4F7}" type="pres">
      <dgm:prSet presAssocID="{DB30D158-FABE-48BA-BFC1-EE0483BA767D}" presName="parentLeftMargin" presStyleLbl="node1" presStyleIdx="1" presStyleCnt="3"/>
      <dgm:spPr/>
      <dgm:t>
        <a:bodyPr/>
        <a:lstStyle/>
        <a:p>
          <a:endParaRPr lang="fr-BE"/>
        </a:p>
      </dgm:t>
    </dgm:pt>
    <dgm:pt modelId="{0F66A01D-2C9C-4BE2-94E1-999287A25754}" type="pres">
      <dgm:prSet presAssocID="{DB30D158-FABE-48BA-BFC1-EE0483BA76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399478-8440-48AD-872D-AC9AE22D8E2F}" type="pres">
      <dgm:prSet presAssocID="{DB30D158-FABE-48BA-BFC1-EE0483BA767D}" presName="negativeSpace" presStyleCnt="0"/>
      <dgm:spPr/>
    </dgm:pt>
    <dgm:pt modelId="{BDD5BF1F-8E83-4DA5-B296-263E64345C66}" type="pres">
      <dgm:prSet presAssocID="{DB30D158-FABE-48BA-BFC1-EE0483BA76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8DBC02B-3E3E-4426-958F-3EBABDCE135D}" srcId="{B059DFFC-91C8-4482-AA06-0E5C57D5779E}" destId="{DB30D158-FABE-48BA-BFC1-EE0483BA767D}" srcOrd="2" destOrd="0" parTransId="{5619E46A-4878-44B9-84D5-CFC390BCD580}" sibTransId="{F2D2870B-579F-4C1B-AF3E-785CAA8379CC}"/>
    <dgm:cxn modelId="{4735E3A8-941E-4ABA-A36C-0DF6CAA1662B}" srcId="{B059DFFC-91C8-4482-AA06-0E5C57D5779E}" destId="{0D06CDFF-FA0B-4396-A2C2-9D224D8E91D3}" srcOrd="0" destOrd="0" parTransId="{0E8C8B05-7940-4A73-8D37-8D39991E312C}" sibTransId="{615D5B53-FD7C-4E1E-A3F3-F89903395847}"/>
    <dgm:cxn modelId="{DE23BDFE-2484-4E83-BFF2-6B7767ABC1AA}" type="presOf" srcId="{2E37D16F-7913-4AAC-B435-E742AA6DC478}" destId="{23F67101-FC70-41F7-85E4-804858480F52}" srcOrd="0" destOrd="0" presId="urn:microsoft.com/office/officeart/2005/8/layout/list1"/>
    <dgm:cxn modelId="{87F14DC0-B9B7-4D2E-873F-EFE5CD217D6D}" type="presOf" srcId="{C8C8D091-9D3D-466E-A0ED-0FE833463A4A}" destId="{0B1BCA2E-A6BF-4BDD-909E-91D38F7507C6}" srcOrd="1" destOrd="0" presId="urn:microsoft.com/office/officeart/2005/8/layout/list1"/>
    <dgm:cxn modelId="{43986D45-4604-4E87-9FB8-2D75745D767A}" srcId="{DB30D158-FABE-48BA-BFC1-EE0483BA767D}" destId="{B8E41647-51CD-4640-B596-726C5774C698}" srcOrd="0" destOrd="0" parTransId="{592D2D3E-E7A6-4D9D-86F8-2C80F0153A64}" sibTransId="{F73126F6-4374-4996-ADE3-E059418AEAB6}"/>
    <dgm:cxn modelId="{FB875034-3DA9-459E-B6B1-94F478CBB630}" type="presOf" srcId="{64448637-FD78-4B7D-9375-E318EDF18701}" destId="{135052A3-207C-4A71-8947-F7560C014F5D}" srcOrd="0" destOrd="0" presId="urn:microsoft.com/office/officeart/2005/8/layout/list1"/>
    <dgm:cxn modelId="{340A292D-952C-42AF-8376-481271CED8B1}" type="presOf" srcId="{B059DFFC-91C8-4482-AA06-0E5C57D5779E}" destId="{9A6264AD-AAA0-4DFE-9857-CD191C95C639}" srcOrd="0" destOrd="0" presId="urn:microsoft.com/office/officeart/2005/8/layout/list1"/>
    <dgm:cxn modelId="{1E5DA42A-CDEA-457F-861B-5C14B9EC0011}" srcId="{0D06CDFF-FA0B-4396-A2C2-9D224D8E91D3}" destId="{64448637-FD78-4B7D-9375-E318EDF18701}" srcOrd="0" destOrd="0" parTransId="{91CE6666-9824-401E-A0D1-092B4E4A80B6}" sibTransId="{3DC61815-FA79-4E26-B1EB-C09DB9247A47}"/>
    <dgm:cxn modelId="{2A77B3C1-A847-4429-B553-A33605F3FEA6}" type="presOf" srcId="{DB30D158-FABE-48BA-BFC1-EE0483BA767D}" destId="{0F66A01D-2C9C-4BE2-94E1-999287A25754}" srcOrd="1" destOrd="0" presId="urn:microsoft.com/office/officeart/2005/8/layout/list1"/>
    <dgm:cxn modelId="{00F523E6-04BD-440F-BD4C-CE841BA1F9E3}" srcId="{B059DFFC-91C8-4482-AA06-0E5C57D5779E}" destId="{C8C8D091-9D3D-466E-A0ED-0FE833463A4A}" srcOrd="1" destOrd="0" parTransId="{C6A88DA5-35B4-4623-83B7-B527CB5A9805}" sibTransId="{2C50AE10-1621-427F-8BF6-4628A86EB4B1}"/>
    <dgm:cxn modelId="{66446323-0374-4941-A100-0B3A641E90E1}" type="presOf" srcId="{DB30D158-FABE-48BA-BFC1-EE0483BA767D}" destId="{8502A472-9747-429F-93E0-44ABF159A4F7}" srcOrd="0" destOrd="0" presId="urn:microsoft.com/office/officeart/2005/8/layout/list1"/>
    <dgm:cxn modelId="{C4308CDD-EE02-415A-A0CB-9F8AB4C67C09}" type="presOf" srcId="{C8C8D091-9D3D-466E-A0ED-0FE833463A4A}" destId="{310A7566-469E-4868-AA0A-8ABCBE0D6A4D}" srcOrd="0" destOrd="0" presId="urn:microsoft.com/office/officeart/2005/8/layout/list1"/>
    <dgm:cxn modelId="{113933D1-5B2F-4FC4-9234-723F3674EF04}" type="presOf" srcId="{0D06CDFF-FA0B-4396-A2C2-9D224D8E91D3}" destId="{5670BA61-86A3-43C0-949E-2895AAA1F1FA}" srcOrd="0" destOrd="0" presId="urn:microsoft.com/office/officeart/2005/8/layout/list1"/>
    <dgm:cxn modelId="{22B3E7AF-F72A-400C-9DA8-4D6B351C9253}" type="presOf" srcId="{0D06CDFF-FA0B-4396-A2C2-9D224D8E91D3}" destId="{3520BD61-9F71-45CA-B17A-7CD6D875D57F}" srcOrd="1" destOrd="0" presId="urn:microsoft.com/office/officeart/2005/8/layout/list1"/>
    <dgm:cxn modelId="{B4B01A84-F5E6-4C6A-95DD-D5803B9D99DB}" type="presOf" srcId="{B8E41647-51CD-4640-B596-726C5774C698}" destId="{BDD5BF1F-8E83-4DA5-B296-263E64345C66}" srcOrd="0" destOrd="0" presId="urn:microsoft.com/office/officeart/2005/8/layout/list1"/>
    <dgm:cxn modelId="{95513A1E-5C3E-44BD-B744-C8B9D619DE7D}" srcId="{C8C8D091-9D3D-466E-A0ED-0FE833463A4A}" destId="{2E37D16F-7913-4AAC-B435-E742AA6DC478}" srcOrd="0" destOrd="0" parTransId="{40187671-78A8-4F2B-89CF-F9CCF722F71C}" sibTransId="{82A8BBE2-AD0D-4FB7-8C9A-1ECAD089D31C}"/>
    <dgm:cxn modelId="{132CA081-79F1-4AA1-8DD1-BDA6101659B5}" type="presParOf" srcId="{9A6264AD-AAA0-4DFE-9857-CD191C95C639}" destId="{FE4106CB-A259-4EE6-9894-A28DF5712151}" srcOrd="0" destOrd="0" presId="urn:microsoft.com/office/officeart/2005/8/layout/list1"/>
    <dgm:cxn modelId="{3421C79B-E2A0-4549-9450-263EA5A5DD9C}" type="presParOf" srcId="{FE4106CB-A259-4EE6-9894-A28DF5712151}" destId="{5670BA61-86A3-43C0-949E-2895AAA1F1FA}" srcOrd="0" destOrd="0" presId="urn:microsoft.com/office/officeart/2005/8/layout/list1"/>
    <dgm:cxn modelId="{04BC4EB0-845F-4568-94FB-139DD208F9AE}" type="presParOf" srcId="{FE4106CB-A259-4EE6-9894-A28DF5712151}" destId="{3520BD61-9F71-45CA-B17A-7CD6D875D57F}" srcOrd="1" destOrd="0" presId="urn:microsoft.com/office/officeart/2005/8/layout/list1"/>
    <dgm:cxn modelId="{7A4DFA78-8699-487F-B6F9-27DD54FB8F7B}" type="presParOf" srcId="{9A6264AD-AAA0-4DFE-9857-CD191C95C639}" destId="{8965CFD4-B0F0-447B-9EEE-442143B04F3F}" srcOrd="1" destOrd="0" presId="urn:microsoft.com/office/officeart/2005/8/layout/list1"/>
    <dgm:cxn modelId="{21AEBBE8-116F-455A-B5F3-03BAF51CA12A}" type="presParOf" srcId="{9A6264AD-AAA0-4DFE-9857-CD191C95C639}" destId="{135052A3-207C-4A71-8947-F7560C014F5D}" srcOrd="2" destOrd="0" presId="urn:microsoft.com/office/officeart/2005/8/layout/list1"/>
    <dgm:cxn modelId="{8AF03C61-D602-4072-AF56-302C531B7F86}" type="presParOf" srcId="{9A6264AD-AAA0-4DFE-9857-CD191C95C639}" destId="{7F3D82D5-40A5-4E88-8D70-7683986A4AD5}" srcOrd="3" destOrd="0" presId="urn:microsoft.com/office/officeart/2005/8/layout/list1"/>
    <dgm:cxn modelId="{41A142C8-CFFC-4E3B-94D5-8CA369EFC12F}" type="presParOf" srcId="{9A6264AD-AAA0-4DFE-9857-CD191C95C639}" destId="{5EA38111-DCD0-4FA1-961C-337C0859D923}" srcOrd="4" destOrd="0" presId="urn:microsoft.com/office/officeart/2005/8/layout/list1"/>
    <dgm:cxn modelId="{2C1CA734-9B15-466D-8136-68C8AE7AA5AE}" type="presParOf" srcId="{5EA38111-DCD0-4FA1-961C-337C0859D923}" destId="{310A7566-469E-4868-AA0A-8ABCBE0D6A4D}" srcOrd="0" destOrd="0" presId="urn:microsoft.com/office/officeart/2005/8/layout/list1"/>
    <dgm:cxn modelId="{59773D25-E0F7-4313-A377-07813D811B6D}" type="presParOf" srcId="{5EA38111-DCD0-4FA1-961C-337C0859D923}" destId="{0B1BCA2E-A6BF-4BDD-909E-91D38F7507C6}" srcOrd="1" destOrd="0" presId="urn:microsoft.com/office/officeart/2005/8/layout/list1"/>
    <dgm:cxn modelId="{FABD2BA8-3421-4BA2-A47A-A2E3C88DCBBF}" type="presParOf" srcId="{9A6264AD-AAA0-4DFE-9857-CD191C95C639}" destId="{A79B773C-91DE-4001-BA11-179BF9ECDBC5}" srcOrd="5" destOrd="0" presId="urn:microsoft.com/office/officeart/2005/8/layout/list1"/>
    <dgm:cxn modelId="{911F1D54-0558-4845-A992-17758EAEF015}" type="presParOf" srcId="{9A6264AD-AAA0-4DFE-9857-CD191C95C639}" destId="{23F67101-FC70-41F7-85E4-804858480F52}" srcOrd="6" destOrd="0" presId="urn:microsoft.com/office/officeart/2005/8/layout/list1"/>
    <dgm:cxn modelId="{0985FE16-0A86-45C4-B099-8F38E7C5ABF5}" type="presParOf" srcId="{9A6264AD-AAA0-4DFE-9857-CD191C95C639}" destId="{F6418E5D-C862-4897-8747-CCB7175C7319}" srcOrd="7" destOrd="0" presId="urn:microsoft.com/office/officeart/2005/8/layout/list1"/>
    <dgm:cxn modelId="{6957A5D4-55E4-4A28-AA76-CFCFA535E274}" type="presParOf" srcId="{9A6264AD-AAA0-4DFE-9857-CD191C95C639}" destId="{D6F38DCF-7320-46C3-8BE9-BFFB671AA294}" srcOrd="8" destOrd="0" presId="urn:microsoft.com/office/officeart/2005/8/layout/list1"/>
    <dgm:cxn modelId="{301A5BB7-AB61-41FE-B139-D86ECB0A80A4}" type="presParOf" srcId="{D6F38DCF-7320-46C3-8BE9-BFFB671AA294}" destId="{8502A472-9747-429F-93E0-44ABF159A4F7}" srcOrd="0" destOrd="0" presId="urn:microsoft.com/office/officeart/2005/8/layout/list1"/>
    <dgm:cxn modelId="{76050A2B-7954-4C2F-8008-03085933E0F7}" type="presParOf" srcId="{D6F38DCF-7320-46C3-8BE9-BFFB671AA294}" destId="{0F66A01D-2C9C-4BE2-94E1-999287A25754}" srcOrd="1" destOrd="0" presId="urn:microsoft.com/office/officeart/2005/8/layout/list1"/>
    <dgm:cxn modelId="{9E1A3BC0-B107-45FD-96F7-6E584856785B}" type="presParOf" srcId="{9A6264AD-AAA0-4DFE-9857-CD191C95C639}" destId="{F4399478-8440-48AD-872D-AC9AE22D8E2F}" srcOrd="9" destOrd="0" presId="urn:microsoft.com/office/officeart/2005/8/layout/list1"/>
    <dgm:cxn modelId="{FBD81E70-F8CD-4CF6-819B-F3FFFBF4D6E0}" type="presParOf" srcId="{9A6264AD-AAA0-4DFE-9857-CD191C95C639}" destId="{BDD5BF1F-8E83-4DA5-B296-263E64345C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8D94C-ABE0-4BED-958C-B3B88287D65F}">
      <dsp:nvSpPr>
        <dsp:cNvPr id="0" name=""/>
        <dsp:cNvSpPr/>
      </dsp:nvSpPr>
      <dsp:spPr>
        <a:xfrm>
          <a:off x="0" y="0"/>
          <a:ext cx="8315960" cy="72853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Pour l’instant pas d’effets sanitaires mais faut rester vigilent et réaliser des études </a:t>
          </a:r>
          <a:endParaRPr lang="fr-BE" sz="1900" kern="1200" dirty="0"/>
        </a:p>
      </dsp:txBody>
      <dsp:txXfrm>
        <a:off x="21338" y="21338"/>
        <a:ext cx="7468252" cy="685859"/>
      </dsp:txXfrm>
    </dsp:sp>
    <dsp:sp modelId="{2526CDD5-FDB9-482C-ABA6-E720BC13CBF0}">
      <dsp:nvSpPr>
        <dsp:cNvPr id="0" name=""/>
        <dsp:cNvSpPr/>
      </dsp:nvSpPr>
      <dsp:spPr>
        <a:xfrm>
          <a:off x="696461" y="860996"/>
          <a:ext cx="8315960" cy="72853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820"/>
            <a:satOff val="-16034"/>
            <a:lumOff val="117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LIMITATION DE LA 5G </a:t>
          </a:r>
          <a:endParaRPr lang="fr-BE" sz="1900" kern="1200" dirty="0"/>
        </a:p>
      </dsp:txBody>
      <dsp:txXfrm>
        <a:off x="717799" y="882334"/>
        <a:ext cx="7103274" cy="685859"/>
      </dsp:txXfrm>
    </dsp:sp>
    <dsp:sp modelId="{89CEDA6C-DF41-41F2-B375-D74A6309FEB1}">
      <dsp:nvSpPr>
        <dsp:cNvPr id="0" name=""/>
        <dsp:cNvSpPr/>
      </dsp:nvSpPr>
      <dsp:spPr>
        <a:xfrm>
          <a:off x="1382528" y="1721993"/>
          <a:ext cx="8315960" cy="72853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39"/>
            <a:satOff val="-32068"/>
            <a:lumOff val="235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CONSÉQUENCES ÉCONOMIQUES	</a:t>
          </a:r>
        </a:p>
      </dsp:txBody>
      <dsp:txXfrm>
        <a:off x="1403866" y="1743331"/>
        <a:ext cx="7113669" cy="685859"/>
      </dsp:txXfrm>
    </dsp:sp>
    <dsp:sp modelId="{E9EE49CE-4961-4A3B-B7F1-52BD37E91810}">
      <dsp:nvSpPr>
        <dsp:cNvPr id="0" name=""/>
        <dsp:cNvSpPr/>
      </dsp:nvSpPr>
      <dsp:spPr>
        <a:xfrm>
          <a:off x="2078989" y="2582989"/>
          <a:ext cx="8315960" cy="72853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59"/>
            <a:satOff val="-48102"/>
            <a:lumOff val="35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RETARD DE LA REGION BRUXELLES-CAPITALE PAR RAPPORT AU RESTE DE L’EUROPE</a:t>
          </a:r>
          <a:endParaRPr lang="fr-BE" sz="1900" kern="1200" dirty="0"/>
        </a:p>
      </dsp:txBody>
      <dsp:txXfrm>
        <a:off x="2100327" y="2604327"/>
        <a:ext cx="7103274" cy="685859"/>
      </dsp:txXfrm>
    </dsp:sp>
    <dsp:sp modelId="{807F7ABB-4664-4DB0-9F4C-4ABB22A2C6CF}">
      <dsp:nvSpPr>
        <dsp:cNvPr id="0" name=""/>
        <dsp:cNvSpPr/>
      </dsp:nvSpPr>
      <dsp:spPr>
        <a:xfrm>
          <a:off x="7842411" y="557991"/>
          <a:ext cx="473548" cy="4735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100" kern="1200"/>
        </a:p>
      </dsp:txBody>
      <dsp:txXfrm>
        <a:off x="7948959" y="557991"/>
        <a:ext cx="260452" cy="356345"/>
      </dsp:txXfrm>
    </dsp:sp>
    <dsp:sp modelId="{55028236-CE4D-413E-B063-3842FDEA2E03}">
      <dsp:nvSpPr>
        <dsp:cNvPr id="0" name=""/>
        <dsp:cNvSpPr/>
      </dsp:nvSpPr>
      <dsp:spPr>
        <a:xfrm>
          <a:off x="8538873" y="1418988"/>
          <a:ext cx="473548" cy="4735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100" kern="1200"/>
        </a:p>
      </dsp:txBody>
      <dsp:txXfrm>
        <a:off x="8645421" y="1418988"/>
        <a:ext cx="260452" cy="356345"/>
      </dsp:txXfrm>
    </dsp:sp>
    <dsp:sp modelId="{4C6C35C3-3F3B-4C6E-89BD-4480E4128478}">
      <dsp:nvSpPr>
        <dsp:cNvPr id="0" name=""/>
        <dsp:cNvSpPr/>
      </dsp:nvSpPr>
      <dsp:spPr>
        <a:xfrm>
          <a:off x="9224940" y="2279984"/>
          <a:ext cx="473548" cy="4735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100" kern="1200"/>
        </a:p>
      </dsp:txBody>
      <dsp:txXfrm>
        <a:off x="9331488" y="2279984"/>
        <a:ext cx="260452" cy="35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EF26-A504-4528-B59E-107044A9AADE}">
      <dsp:nvSpPr>
        <dsp:cNvPr id="0" name=""/>
        <dsp:cNvSpPr/>
      </dsp:nvSpPr>
      <dsp:spPr>
        <a:xfrm rot="5400000">
          <a:off x="-153840" y="154310"/>
          <a:ext cx="1025605" cy="717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1</a:t>
          </a:r>
          <a:endParaRPr lang="fr-BE" sz="2000" kern="1200" dirty="0"/>
        </a:p>
      </dsp:txBody>
      <dsp:txXfrm rot="-5400000">
        <a:off x="2" y="359431"/>
        <a:ext cx="717923" cy="307682"/>
      </dsp:txXfrm>
    </dsp:sp>
    <dsp:sp modelId="{CB248743-26FF-4C90-B139-4F4DE11C13E5}">
      <dsp:nvSpPr>
        <dsp:cNvPr id="0" name=""/>
        <dsp:cNvSpPr/>
      </dsp:nvSpPr>
      <dsp:spPr>
        <a:xfrm rot="5400000">
          <a:off x="2089070" y="-1370677"/>
          <a:ext cx="666643" cy="3408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/>
            <a:t>DIMINUTION DES PRIX 	</a:t>
          </a:r>
          <a:endParaRPr lang="fr-BE" sz="2000" kern="1200" dirty="0"/>
        </a:p>
      </dsp:txBody>
      <dsp:txXfrm rot="-5400000">
        <a:off x="717924" y="33012"/>
        <a:ext cx="3376394" cy="601557"/>
      </dsp:txXfrm>
    </dsp:sp>
    <dsp:sp modelId="{12F8EE7B-9C06-4910-B330-EAF1F29DA7BE}">
      <dsp:nvSpPr>
        <dsp:cNvPr id="0" name=""/>
        <dsp:cNvSpPr/>
      </dsp:nvSpPr>
      <dsp:spPr>
        <a:xfrm rot="5400000">
          <a:off x="-153840" y="973804"/>
          <a:ext cx="1025605" cy="717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2</a:t>
          </a:r>
          <a:endParaRPr lang="fr-BE" sz="2000" kern="1200" dirty="0"/>
        </a:p>
      </dsp:txBody>
      <dsp:txXfrm rot="-5400000">
        <a:off x="2" y="1178925"/>
        <a:ext cx="717923" cy="307682"/>
      </dsp:txXfrm>
    </dsp:sp>
    <dsp:sp modelId="{64794222-4B12-45C0-89AA-C7D407F0CAAA}">
      <dsp:nvSpPr>
        <dsp:cNvPr id="0" name=""/>
        <dsp:cNvSpPr/>
      </dsp:nvSpPr>
      <dsp:spPr>
        <a:xfrm rot="5400000">
          <a:off x="2089070" y="-551183"/>
          <a:ext cx="666643" cy="3408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/>
            <a:t>AUGMENTATION DE L’UTILISATION</a:t>
          </a:r>
          <a:endParaRPr lang="fr-BE" sz="2000" kern="1200" dirty="0"/>
        </a:p>
      </dsp:txBody>
      <dsp:txXfrm rot="-5400000">
        <a:off x="717924" y="852506"/>
        <a:ext cx="3376394" cy="601557"/>
      </dsp:txXfrm>
    </dsp:sp>
    <dsp:sp modelId="{A90E8878-DFF4-4DE6-B512-06D4C4822C9F}">
      <dsp:nvSpPr>
        <dsp:cNvPr id="0" name=""/>
        <dsp:cNvSpPr/>
      </dsp:nvSpPr>
      <dsp:spPr>
        <a:xfrm rot="5400000">
          <a:off x="-153840" y="1793298"/>
          <a:ext cx="1025605" cy="717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3</a:t>
          </a:r>
        </a:p>
      </dsp:txBody>
      <dsp:txXfrm rot="-5400000">
        <a:off x="2" y="1998419"/>
        <a:ext cx="717923" cy="307682"/>
      </dsp:txXfrm>
    </dsp:sp>
    <dsp:sp modelId="{479E4DB5-43A0-4215-9C9B-F9E259505AFE}">
      <dsp:nvSpPr>
        <dsp:cNvPr id="0" name=""/>
        <dsp:cNvSpPr/>
      </dsp:nvSpPr>
      <dsp:spPr>
        <a:xfrm rot="5400000">
          <a:off x="2089070" y="308069"/>
          <a:ext cx="666643" cy="3408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000" kern="1200" dirty="0" smtClean="0"/>
            <a:t>USAGE ÉXAGÉRÉ DE LA TECHNOLOGIE*</a:t>
          </a:r>
          <a:endParaRPr lang="fr-BE" sz="2000" kern="1200" dirty="0"/>
        </a:p>
      </dsp:txBody>
      <dsp:txXfrm rot="-5400000">
        <a:off x="717924" y="1711759"/>
        <a:ext cx="3376394" cy="601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09A67-A27D-4CF1-85B4-1AEB7E881D05}">
      <dsp:nvSpPr>
        <dsp:cNvPr id="0" name=""/>
        <dsp:cNvSpPr/>
      </dsp:nvSpPr>
      <dsp:spPr>
        <a:xfrm>
          <a:off x="0" y="0"/>
          <a:ext cx="5449127" cy="9153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ILS DÉNONCENT QUE LE COMITÉ NE PARLE QUE DES POINTS TECHNIQUES ET ÉCONOMIQUES</a:t>
          </a:r>
          <a:endParaRPr lang="fr-BE" sz="1700" kern="1200" dirty="0"/>
        </a:p>
      </dsp:txBody>
      <dsp:txXfrm>
        <a:off x="26811" y="26811"/>
        <a:ext cx="4461345" cy="861771"/>
      </dsp:txXfrm>
    </dsp:sp>
    <dsp:sp modelId="{624D21DD-0E8D-4A8A-BF1B-B4AD136C9F82}">
      <dsp:nvSpPr>
        <dsp:cNvPr id="0" name=""/>
        <dsp:cNvSpPr/>
      </dsp:nvSpPr>
      <dsp:spPr>
        <a:xfrm>
          <a:off x="439609" y="1100913"/>
          <a:ext cx="5449127" cy="915393"/>
        </a:xfrm>
        <a:prstGeom prst="roundRect">
          <a:avLst>
            <a:gd name="adj" fmla="val 10000"/>
          </a:avLst>
        </a:prstGeom>
        <a:solidFill>
          <a:schemeClr val="accent4">
            <a:hueOff val="2646782"/>
            <a:satOff val="2433"/>
            <a:lumOff val="35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LES CITOYENS SONT SUSPICIEUX</a:t>
          </a:r>
          <a:endParaRPr lang="fr-BE" sz="1700" kern="1200" dirty="0"/>
        </a:p>
      </dsp:txBody>
      <dsp:txXfrm>
        <a:off x="466420" y="1127724"/>
        <a:ext cx="4319693" cy="861771"/>
      </dsp:txXfrm>
    </dsp:sp>
    <dsp:sp modelId="{F5A7CAF0-8639-48BB-90CD-0DDA91DEE3B0}">
      <dsp:nvSpPr>
        <dsp:cNvPr id="0" name=""/>
        <dsp:cNvSpPr/>
      </dsp:nvSpPr>
      <dsp:spPr>
        <a:xfrm>
          <a:off x="961610" y="2135919"/>
          <a:ext cx="5449127" cy="915393"/>
        </a:xfrm>
        <a:prstGeom prst="roundRect">
          <a:avLst>
            <a:gd name="adj" fmla="val 10000"/>
          </a:avLst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ILS SUSPECTENT QUE LE COMITÉ D’EXPERT </a:t>
          </a:r>
          <a:r>
            <a:rPr lang="fr-BE" sz="1700" kern="1200" dirty="0" smtClean="0"/>
            <a:t>N’EST PAS NEUTRE ET SOUS-ESTIME </a:t>
          </a:r>
          <a:r>
            <a:rPr lang="fr-BE" sz="1700" kern="1200" dirty="0" smtClean="0"/>
            <a:t>L’IMPACT SANTAIRE DE CES TECHNOLOGIES</a:t>
          </a:r>
          <a:endParaRPr lang="fr-BE" sz="1700" kern="1200" dirty="0"/>
        </a:p>
      </dsp:txBody>
      <dsp:txXfrm>
        <a:off x="988421" y="2162730"/>
        <a:ext cx="4319693" cy="861771"/>
      </dsp:txXfrm>
    </dsp:sp>
    <dsp:sp modelId="{B55642F8-40D8-4D96-83E6-F0057A06C4E6}">
      <dsp:nvSpPr>
        <dsp:cNvPr id="0" name=""/>
        <dsp:cNvSpPr/>
      </dsp:nvSpPr>
      <dsp:spPr>
        <a:xfrm>
          <a:off x="4854121" y="694173"/>
          <a:ext cx="595006" cy="59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700" kern="1200"/>
        </a:p>
      </dsp:txBody>
      <dsp:txXfrm>
        <a:off x="4987997" y="694173"/>
        <a:ext cx="327254" cy="447742"/>
      </dsp:txXfrm>
    </dsp:sp>
    <dsp:sp modelId="{60EFE718-EBD7-4074-80A3-1964E7D7D23F}">
      <dsp:nvSpPr>
        <dsp:cNvPr id="0" name=""/>
        <dsp:cNvSpPr/>
      </dsp:nvSpPr>
      <dsp:spPr>
        <a:xfrm>
          <a:off x="5334926" y="1756030"/>
          <a:ext cx="595006" cy="595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4991860"/>
            <a:satOff val="5307"/>
            <a:lumOff val="1583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700" kern="1200"/>
        </a:p>
      </dsp:txBody>
      <dsp:txXfrm>
        <a:off x="5468802" y="1756030"/>
        <a:ext cx="327254" cy="447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FA866-050D-46E3-81A4-CEF689CDE14A}">
      <dsp:nvSpPr>
        <dsp:cNvPr id="0" name=""/>
        <dsp:cNvSpPr/>
      </dsp:nvSpPr>
      <dsp:spPr>
        <a:xfrm>
          <a:off x="0" y="616618"/>
          <a:ext cx="3431918" cy="34319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9548B5-E9E2-49A2-B237-D2304822C7EA}">
      <dsp:nvSpPr>
        <dsp:cNvPr id="0" name=""/>
        <dsp:cNvSpPr/>
      </dsp:nvSpPr>
      <dsp:spPr>
        <a:xfrm>
          <a:off x="1715959" y="616618"/>
          <a:ext cx="4003904" cy="3431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4700" kern="1200" dirty="0"/>
        </a:p>
      </dsp:txBody>
      <dsp:txXfrm>
        <a:off x="1715959" y="616618"/>
        <a:ext cx="2001952" cy="1029577"/>
      </dsp:txXfrm>
    </dsp:sp>
    <dsp:sp modelId="{D6C22295-29F7-47E0-82EA-74C47B2EA732}">
      <dsp:nvSpPr>
        <dsp:cNvPr id="0" name=""/>
        <dsp:cNvSpPr/>
      </dsp:nvSpPr>
      <dsp:spPr>
        <a:xfrm>
          <a:off x="600586" y="1646196"/>
          <a:ext cx="2230744" cy="22307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E69003-7817-4820-840B-DF5B926C676E}">
      <dsp:nvSpPr>
        <dsp:cNvPr id="0" name=""/>
        <dsp:cNvSpPr/>
      </dsp:nvSpPr>
      <dsp:spPr>
        <a:xfrm>
          <a:off x="1715959" y="1646196"/>
          <a:ext cx="4003904" cy="22307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700" kern="1200" dirty="0" smtClean="0"/>
            <a:t>5G</a:t>
          </a:r>
          <a:endParaRPr lang="fr-BE" sz="4700" kern="1200" dirty="0"/>
        </a:p>
      </dsp:txBody>
      <dsp:txXfrm>
        <a:off x="1715959" y="1646196"/>
        <a:ext cx="2001952" cy="1029574"/>
      </dsp:txXfrm>
    </dsp:sp>
    <dsp:sp modelId="{DC125CBD-BB10-413D-844C-53FE96ADC0A1}">
      <dsp:nvSpPr>
        <dsp:cNvPr id="0" name=""/>
        <dsp:cNvSpPr/>
      </dsp:nvSpPr>
      <dsp:spPr>
        <a:xfrm>
          <a:off x="1201171" y="2675770"/>
          <a:ext cx="1029574" cy="10295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4DF0A6-F6CE-4AA9-8241-0B090238C8D0}">
      <dsp:nvSpPr>
        <dsp:cNvPr id="0" name=""/>
        <dsp:cNvSpPr/>
      </dsp:nvSpPr>
      <dsp:spPr>
        <a:xfrm>
          <a:off x="1706550" y="2619236"/>
          <a:ext cx="4003904" cy="1029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4700" kern="1200" dirty="0"/>
        </a:p>
      </dsp:txBody>
      <dsp:txXfrm>
        <a:off x="1706550" y="2619236"/>
        <a:ext cx="2001952" cy="1029574"/>
      </dsp:txXfrm>
    </dsp:sp>
    <dsp:sp modelId="{6FC4DB1A-6D83-431B-B719-ECFCFE260F5E}">
      <dsp:nvSpPr>
        <dsp:cNvPr id="0" name=""/>
        <dsp:cNvSpPr/>
      </dsp:nvSpPr>
      <dsp:spPr>
        <a:xfrm>
          <a:off x="3717911" y="616618"/>
          <a:ext cx="2001952" cy="102957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500" kern="1200" dirty="0" smtClean="0"/>
            <a:t>PLUS DE RAPIDITÉ</a:t>
          </a:r>
          <a:endParaRPr lang="fr-BE" sz="1500" kern="1200" dirty="0"/>
        </a:p>
      </dsp:txBody>
      <dsp:txXfrm>
        <a:off x="3717911" y="616618"/>
        <a:ext cx="2001952" cy="1029577"/>
      </dsp:txXfrm>
    </dsp:sp>
    <dsp:sp modelId="{7BDACFB1-DC73-46DB-B7D3-B42F7C4625A6}">
      <dsp:nvSpPr>
        <dsp:cNvPr id="0" name=""/>
        <dsp:cNvSpPr/>
      </dsp:nvSpPr>
      <dsp:spPr>
        <a:xfrm>
          <a:off x="3717911" y="1646196"/>
          <a:ext cx="2001952" cy="10295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500" kern="1200" dirty="0" smtClean="0"/>
            <a:t>NOMBREUSES INNOVATION                                 ( PAR EXEMPLE DANS LA MEDECINE)</a:t>
          </a:r>
          <a:endParaRPr lang="fr-BE" sz="1500" kern="1200" dirty="0"/>
        </a:p>
      </dsp:txBody>
      <dsp:txXfrm>
        <a:off x="3717911" y="1646196"/>
        <a:ext cx="2001952" cy="1029574"/>
      </dsp:txXfrm>
    </dsp:sp>
    <dsp:sp modelId="{48B95826-DE67-488F-AEFC-072C840C2289}">
      <dsp:nvSpPr>
        <dsp:cNvPr id="0" name=""/>
        <dsp:cNvSpPr/>
      </dsp:nvSpPr>
      <dsp:spPr>
        <a:xfrm>
          <a:off x="3717911" y="2675770"/>
          <a:ext cx="2001952" cy="10295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500" kern="1200" dirty="0" smtClean="0"/>
            <a:t>ATTENDUE DANS LES INDUSTRIES</a:t>
          </a:r>
          <a:endParaRPr lang="fr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500" kern="1200" dirty="0" smtClean="0"/>
            <a:t>FAIBLE POUR LES CONSOMATEURS</a:t>
          </a:r>
          <a:endParaRPr lang="fr-BE" sz="1500" kern="1200" dirty="0"/>
        </a:p>
      </dsp:txBody>
      <dsp:txXfrm>
        <a:off x="3717911" y="2675770"/>
        <a:ext cx="2001952" cy="1029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8AAAF-B18F-457E-934F-A9DB587F8884}">
      <dsp:nvSpPr>
        <dsp:cNvPr id="0" name=""/>
        <dsp:cNvSpPr/>
      </dsp:nvSpPr>
      <dsp:spPr>
        <a:xfrm rot="10800000">
          <a:off x="1925792" y="619"/>
          <a:ext cx="6939460" cy="711534"/>
        </a:xfrm>
        <a:prstGeom prst="flowChartPredefinedProcess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6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CONSEIL D’ÉTAT DANS UN </a:t>
          </a:r>
          <a:r>
            <a:rPr lang="fr-BE" sz="1400" kern="1200" dirty="0" smtClean="0"/>
            <a:t>ARRÊT, SUITE AUX RECOURS DE </a:t>
          </a:r>
          <a:r>
            <a:rPr lang="fr-BE" sz="1400" kern="1200" dirty="0" err="1" smtClean="0"/>
            <a:t>grONDES</a:t>
          </a:r>
          <a:r>
            <a:rPr lang="fr-BE" sz="1400" kern="1200" dirty="0" smtClean="0"/>
            <a:t> </a:t>
          </a:r>
          <a:r>
            <a:rPr lang="fr-BE" sz="1400" kern="1200" dirty="0" smtClean="0"/>
            <a:t>ET </a:t>
          </a:r>
          <a:r>
            <a:rPr lang="fr-BE" sz="1400" kern="1200" dirty="0" smtClean="0"/>
            <a:t>DE </a:t>
          </a:r>
          <a:r>
            <a:rPr lang="fr-BE" sz="1400" kern="1200" dirty="0" smtClean="0"/>
            <a:t>IEB</a:t>
          </a:r>
          <a:endParaRPr lang="fr-BE" sz="1400" kern="1200" dirty="0"/>
        </a:p>
      </dsp:txBody>
      <dsp:txXfrm rot="10800000">
        <a:off x="2793224" y="619"/>
        <a:ext cx="5204595" cy="711534"/>
      </dsp:txXfrm>
    </dsp:sp>
    <dsp:sp modelId="{2CFA08B9-1057-4089-A560-BAB43FBD2472}">
      <dsp:nvSpPr>
        <dsp:cNvPr id="0" name=""/>
        <dsp:cNvSpPr/>
      </dsp:nvSpPr>
      <dsp:spPr>
        <a:xfrm>
          <a:off x="1570025" y="619"/>
          <a:ext cx="711534" cy="711534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296E2-D5F6-404D-BF11-9CB2F0860C97}">
      <dsp:nvSpPr>
        <dsp:cNvPr id="0" name=""/>
        <dsp:cNvSpPr/>
      </dsp:nvSpPr>
      <dsp:spPr>
        <a:xfrm rot="10800000">
          <a:off x="1925792" y="890037"/>
          <a:ext cx="6939460" cy="711534"/>
        </a:xfrm>
        <a:prstGeom prst="flowChartPredefinedProcess">
          <a:avLst/>
        </a:prstGeom>
        <a:solidFill>
          <a:schemeClr val="accent6">
            <a:shade val="80000"/>
            <a:hueOff val="14084"/>
            <a:satOff val="-606"/>
            <a:lumOff val="8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6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LES AUTORITÉS SUBISSENT DE PLUS EN PLUS DE PRESSION DE LA PART DES OPÉRATEURS POUR  </a:t>
          </a:r>
          <a:r>
            <a:rPr lang="fr-BE" sz="1400" kern="1200" dirty="0" smtClean="0"/>
            <a:t>ASSOUPLIR LA NORME DE </a:t>
          </a:r>
          <a:r>
            <a:rPr lang="fr-BE" sz="1400" kern="1200" dirty="0" smtClean="0"/>
            <a:t>PROTECTION DES BRUXELLOIS AFIN D’ACCUEILLIR LA 5G</a:t>
          </a:r>
          <a:endParaRPr lang="fr-BE" sz="1400" kern="1200" dirty="0"/>
        </a:p>
      </dsp:txBody>
      <dsp:txXfrm rot="10800000">
        <a:off x="2793224" y="890037"/>
        <a:ext cx="5204595" cy="711534"/>
      </dsp:txXfrm>
    </dsp:sp>
    <dsp:sp modelId="{F92371EA-BCBB-47EC-9763-5E13B478B941}">
      <dsp:nvSpPr>
        <dsp:cNvPr id="0" name=""/>
        <dsp:cNvSpPr/>
      </dsp:nvSpPr>
      <dsp:spPr>
        <a:xfrm>
          <a:off x="1570025" y="890037"/>
          <a:ext cx="711534" cy="711534"/>
        </a:xfrm>
        <a:prstGeom prst="ellipse">
          <a:avLst/>
        </a:prstGeom>
        <a:solidFill>
          <a:schemeClr val="accent6">
            <a:tint val="50000"/>
            <a:hueOff val="2868"/>
            <a:satOff val="-110"/>
            <a:lumOff val="43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DAE1C-C2DB-44E6-AB7E-4A9DC4FBE82F}">
      <dsp:nvSpPr>
        <dsp:cNvPr id="0" name=""/>
        <dsp:cNvSpPr/>
      </dsp:nvSpPr>
      <dsp:spPr>
        <a:xfrm rot="10800000">
          <a:off x="1925792" y="1779456"/>
          <a:ext cx="6939460" cy="711534"/>
        </a:xfrm>
        <a:prstGeom prst="flowChartPredefinedProcess">
          <a:avLst/>
        </a:prstGeom>
        <a:solidFill>
          <a:schemeClr val="accent6">
            <a:shade val="80000"/>
            <a:hueOff val="28168"/>
            <a:satOff val="-1212"/>
            <a:lumOff val="174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6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L’OMS  A TOUJOURS AVERTI DES IMPACTS CANCERIGENE D’UNE TROP FORTE EXPOSITION </a:t>
          </a:r>
          <a:r>
            <a:rPr lang="fr-BE" sz="1400" kern="1200" dirty="0" smtClean="0"/>
            <a:t>AUX </a:t>
          </a:r>
          <a:r>
            <a:rPr lang="fr-BE" sz="1400" kern="1200" dirty="0" smtClean="0"/>
            <a:t>ONDES</a:t>
          </a:r>
          <a:endParaRPr lang="fr-BE" sz="1400" kern="1200" dirty="0"/>
        </a:p>
      </dsp:txBody>
      <dsp:txXfrm rot="10800000">
        <a:off x="2793224" y="1779456"/>
        <a:ext cx="5204595" cy="711534"/>
      </dsp:txXfrm>
    </dsp:sp>
    <dsp:sp modelId="{36729D12-F499-43A8-956E-C603B8D9367C}">
      <dsp:nvSpPr>
        <dsp:cNvPr id="0" name=""/>
        <dsp:cNvSpPr/>
      </dsp:nvSpPr>
      <dsp:spPr>
        <a:xfrm>
          <a:off x="1570025" y="1779456"/>
          <a:ext cx="711534" cy="711534"/>
        </a:xfrm>
        <a:prstGeom prst="ellipse">
          <a:avLst/>
        </a:prstGeom>
        <a:solidFill>
          <a:schemeClr val="accent6">
            <a:tint val="50000"/>
            <a:hueOff val="5736"/>
            <a:satOff val="-220"/>
            <a:lumOff val="86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720A7-08DB-41B9-AA0B-C40705923398}">
      <dsp:nvSpPr>
        <dsp:cNvPr id="0" name=""/>
        <dsp:cNvSpPr/>
      </dsp:nvSpPr>
      <dsp:spPr>
        <a:xfrm rot="10800000">
          <a:off x="1925792" y="2668875"/>
          <a:ext cx="6939460" cy="711534"/>
        </a:xfrm>
        <a:prstGeom prst="homePlate">
          <a:avLst/>
        </a:prstGeom>
        <a:solidFill>
          <a:schemeClr val="accent6">
            <a:shade val="80000"/>
            <a:hueOff val="42252"/>
            <a:satOff val="-1818"/>
            <a:lumOff val="261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6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CERTAINS HOMMES POLITIQUES ET OPÉRATEURS PENSENT QUE C’EST DEVENU ÉMOTIONNEL ET QUE CELA N’A PLUS RIEN Á VOIR AVEC LA SANTÉ</a:t>
          </a:r>
          <a:endParaRPr lang="fr-BE" sz="1400" kern="1200" dirty="0"/>
        </a:p>
      </dsp:txBody>
      <dsp:txXfrm rot="10800000">
        <a:off x="2103675" y="2668875"/>
        <a:ext cx="6761577" cy="711534"/>
      </dsp:txXfrm>
    </dsp:sp>
    <dsp:sp modelId="{EB1D8B41-8EA2-4D51-BCA5-18985B23DB5D}">
      <dsp:nvSpPr>
        <dsp:cNvPr id="0" name=""/>
        <dsp:cNvSpPr/>
      </dsp:nvSpPr>
      <dsp:spPr>
        <a:xfrm>
          <a:off x="1570025" y="2668875"/>
          <a:ext cx="711534" cy="711534"/>
        </a:xfrm>
        <a:prstGeom prst="ellipse">
          <a:avLst/>
        </a:prstGeom>
        <a:solidFill>
          <a:schemeClr val="accent6">
            <a:tint val="50000"/>
            <a:hueOff val="8604"/>
            <a:satOff val="-330"/>
            <a:lumOff val="129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052A3-207C-4A71-8947-F7560C014F5D}">
      <dsp:nvSpPr>
        <dsp:cNvPr id="0" name=""/>
        <dsp:cNvSpPr/>
      </dsp:nvSpPr>
      <dsp:spPr>
        <a:xfrm>
          <a:off x="0" y="277547"/>
          <a:ext cx="1039495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64" tIns="374904" rIns="8067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CELA </a:t>
          </a:r>
          <a:r>
            <a:rPr lang="fr-BE" sz="1800" kern="1200" dirty="0" smtClean="0"/>
            <a:t>FREINE </a:t>
          </a:r>
          <a:r>
            <a:rPr lang="fr-BE" sz="1800" kern="1200" dirty="0" smtClean="0"/>
            <a:t>L’ÉVOLUTION DE LA TECHNOLOGIE	</a:t>
          </a:r>
          <a:endParaRPr lang="fr-BE" sz="1800" kern="1200" dirty="0"/>
        </a:p>
      </dsp:txBody>
      <dsp:txXfrm>
        <a:off x="0" y="277547"/>
        <a:ext cx="10394950" cy="765450"/>
      </dsp:txXfrm>
    </dsp:sp>
    <dsp:sp modelId="{3520BD61-9F71-45CA-B17A-7CD6D875D57F}">
      <dsp:nvSpPr>
        <dsp:cNvPr id="0" name=""/>
        <dsp:cNvSpPr/>
      </dsp:nvSpPr>
      <dsp:spPr>
        <a:xfrm>
          <a:off x="519747" y="11867"/>
          <a:ext cx="7276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NORME EN VIGUEUR TRÈS STRICTE	</a:t>
          </a:r>
          <a:endParaRPr lang="fr-BE" sz="1800" kern="1200" dirty="0"/>
        </a:p>
      </dsp:txBody>
      <dsp:txXfrm>
        <a:off x="545686" y="37806"/>
        <a:ext cx="7224587" cy="479482"/>
      </dsp:txXfrm>
    </dsp:sp>
    <dsp:sp modelId="{23F67101-FC70-41F7-85E4-804858480F52}">
      <dsp:nvSpPr>
        <dsp:cNvPr id="0" name=""/>
        <dsp:cNvSpPr/>
      </dsp:nvSpPr>
      <dsp:spPr>
        <a:xfrm>
          <a:off x="0" y="1405877"/>
          <a:ext cx="1039495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64" tIns="374904" rIns="8067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TECHNOLOGIQUES ET DE LA VIE COLLECTIVE</a:t>
          </a:r>
          <a:endParaRPr lang="fr-BE" sz="1800" kern="1200" dirty="0"/>
        </a:p>
      </dsp:txBody>
      <dsp:txXfrm>
        <a:off x="0" y="1405877"/>
        <a:ext cx="10394950" cy="765450"/>
      </dsp:txXfrm>
    </dsp:sp>
    <dsp:sp modelId="{0B1BCA2E-A6BF-4BDD-909E-91D38F7507C6}">
      <dsp:nvSpPr>
        <dsp:cNvPr id="0" name=""/>
        <dsp:cNvSpPr/>
      </dsp:nvSpPr>
      <dsp:spPr>
        <a:xfrm>
          <a:off x="519747" y="1140197"/>
          <a:ext cx="7276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FAUT </a:t>
          </a:r>
          <a:r>
            <a:rPr lang="fr-BE" sz="1800" kern="1200" dirty="0" smtClean="0"/>
            <a:t>ADAPTER </a:t>
          </a:r>
          <a:r>
            <a:rPr lang="fr-BE" sz="1800" kern="1200" dirty="0" smtClean="0"/>
            <a:t>LA NORME AUX </a:t>
          </a:r>
          <a:r>
            <a:rPr lang="fr-BE" sz="1800" kern="1200" dirty="0" smtClean="0"/>
            <a:t>PROFITS </a:t>
          </a:r>
          <a:r>
            <a:rPr lang="fr-BE" sz="1800" kern="1200" dirty="0" smtClean="0"/>
            <a:t>	</a:t>
          </a:r>
          <a:endParaRPr lang="fr-BE" sz="1800" kern="1200" dirty="0"/>
        </a:p>
      </dsp:txBody>
      <dsp:txXfrm>
        <a:off x="545686" y="1166136"/>
        <a:ext cx="7224587" cy="479482"/>
      </dsp:txXfrm>
    </dsp:sp>
    <dsp:sp modelId="{BDD5BF1F-8E83-4DA5-B296-263E64345C66}">
      <dsp:nvSpPr>
        <dsp:cNvPr id="0" name=""/>
        <dsp:cNvSpPr/>
      </dsp:nvSpPr>
      <dsp:spPr>
        <a:xfrm>
          <a:off x="0" y="2534207"/>
          <a:ext cx="1039495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64" tIns="374904" rIns="8067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TROP DE </a:t>
          </a:r>
          <a:r>
            <a:rPr lang="fr-BE" sz="1800" kern="1200" dirty="0" smtClean="0"/>
            <a:t>CONTRAINTES </a:t>
          </a:r>
          <a:r>
            <a:rPr lang="fr-BE" sz="1800" kern="1200" dirty="0" smtClean="0"/>
            <a:t>LIÉES A LA 4G</a:t>
          </a:r>
          <a:endParaRPr lang="fr-BE" sz="1800" kern="1200" dirty="0"/>
        </a:p>
      </dsp:txBody>
      <dsp:txXfrm>
        <a:off x="0" y="2534207"/>
        <a:ext cx="10394950" cy="765450"/>
      </dsp:txXfrm>
    </dsp:sp>
    <dsp:sp modelId="{0F66A01D-2C9C-4BE2-94E1-999287A25754}">
      <dsp:nvSpPr>
        <dsp:cNvPr id="0" name=""/>
        <dsp:cNvSpPr/>
      </dsp:nvSpPr>
      <dsp:spPr>
        <a:xfrm>
          <a:off x="519747" y="2268527"/>
          <a:ext cx="7276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FAUT PASSER À LA 5G</a:t>
          </a:r>
          <a:endParaRPr lang="fr-BE" sz="1800" kern="1200" dirty="0"/>
        </a:p>
      </dsp:txBody>
      <dsp:txXfrm>
        <a:off x="545686" y="2294466"/>
        <a:ext cx="722458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Pollution électromagnétique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Jeunes et politique (2018-2019)</a:t>
            </a:r>
            <a:endParaRPr lang="fr-BE" dirty="0"/>
          </a:p>
        </p:txBody>
      </p:sp>
      <p:pic>
        <p:nvPicPr>
          <p:cNvPr id="8194" name="Picture 2" descr="RÃ©sultat de recherche d'images pour &quot;logo athenee royal koekelber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56" y="798469"/>
            <a:ext cx="1571625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8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La croissance de données	</a:t>
            </a:r>
            <a:endParaRPr lang="fr-BE" dirty="0"/>
          </a:p>
        </p:txBody>
      </p:sp>
      <p:sp>
        <p:nvSpPr>
          <p:cNvPr id="18" name="Pensées 17"/>
          <p:cNvSpPr/>
          <p:nvPr/>
        </p:nvSpPr>
        <p:spPr>
          <a:xfrm>
            <a:off x="314918" y="1790288"/>
            <a:ext cx="3521585" cy="1440319"/>
          </a:xfrm>
          <a:prstGeom prst="cloudCallou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QUELLES CAUSES POUR QUELLES  CONSEQUENCES ?</a:t>
            </a:r>
            <a:endParaRPr lang="fr-BE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2049005" y="3481766"/>
            <a:ext cx="2005024" cy="1002512"/>
          </a:xfrm>
          <a:custGeom>
            <a:avLst/>
            <a:gdLst>
              <a:gd name="connsiteX0" fmla="*/ 0 w 2005024"/>
              <a:gd name="connsiteY0" fmla="*/ 100251 h 1002512"/>
              <a:gd name="connsiteX1" fmla="*/ 100251 w 2005024"/>
              <a:gd name="connsiteY1" fmla="*/ 0 h 1002512"/>
              <a:gd name="connsiteX2" fmla="*/ 1904773 w 2005024"/>
              <a:gd name="connsiteY2" fmla="*/ 0 h 1002512"/>
              <a:gd name="connsiteX3" fmla="*/ 2005024 w 2005024"/>
              <a:gd name="connsiteY3" fmla="*/ 100251 h 1002512"/>
              <a:gd name="connsiteX4" fmla="*/ 2005024 w 2005024"/>
              <a:gd name="connsiteY4" fmla="*/ 902261 h 1002512"/>
              <a:gd name="connsiteX5" fmla="*/ 1904773 w 2005024"/>
              <a:gd name="connsiteY5" fmla="*/ 1002512 h 1002512"/>
              <a:gd name="connsiteX6" fmla="*/ 100251 w 2005024"/>
              <a:gd name="connsiteY6" fmla="*/ 1002512 h 1002512"/>
              <a:gd name="connsiteX7" fmla="*/ 0 w 2005024"/>
              <a:gd name="connsiteY7" fmla="*/ 902261 h 1002512"/>
              <a:gd name="connsiteX8" fmla="*/ 0 w 2005024"/>
              <a:gd name="connsiteY8" fmla="*/ 100251 h 10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024" h="1002512">
                <a:moveTo>
                  <a:pt x="0" y="100251"/>
                </a:moveTo>
                <a:cubicBezTo>
                  <a:pt x="0" y="44884"/>
                  <a:pt x="44884" y="0"/>
                  <a:pt x="100251" y="0"/>
                </a:cubicBezTo>
                <a:lnTo>
                  <a:pt x="1904773" y="0"/>
                </a:lnTo>
                <a:cubicBezTo>
                  <a:pt x="1960140" y="0"/>
                  <a:pt x="2005024" y="44884"/>
                  <a:pt x="2005024" y="100251"/>
                </a:cubicBezTo>
                <a:lnTo>
                  <a:pt x="2005024" y="902261"/>
                </a:lnTo>
                <a:cubicBezTo>
                  <a:pt x="2005024" y="957628"/>
                  <a:pt x="1960140" y="1002512"/>
                  <a:pt x="1904773" y="1002512"/>
                </a:cubicBezTo>
                <a:lnTo>
                  <a:pt x="100251" y="1002512"/>
                </a:lnTo>
                <a:cubicBezTo>
                  <a:pt x="44884" y="1002512"/>
                  <a:pt x="0" y="957628"/>
                  <a:pt x="0" y="902261"/>
                </a:cubicBezTo>
                <a:lnTo>
                  <a:pt x="0" y="1002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8" tIns="41428" rIns="41428" bIns="414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5G</a:t>
            </a:r>
            <a:endParaRPr lang="fr-FR" sz="1900" kern="1200" dirty="0"/>
          </a:p>
        </p:txBody>
      </p:sp>
      <p:sp>
        <p:nvSpPr>
          <p:cNvPr id="8" name="Forme libre 7"/>
          <p:cNvSpPr/>
          <p:nvPr/>
        </p:nvSpPr>
        <p:spPr>
          <a:xfrm rot="18872726">
            <a:off x="3878115" y="3535799"/>
            <a:ext cx="1178562" cy="54492"/>
          </a:xfrm>
          <a:custGeom>
            <a:avLst/>
            <a:gdLst>
              <a:gd name="connsiteX0" fmla="*/ 0 w 1178562"/>
              <a:gd name="connsiteY0" fmla="*/ 27246 h 54492"/>
              <a:gd name="connsiteX1" fmla="*/ 1178562 w 1178562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8562" h="54492">
                <a:moveTo>
                  <a:pt x="0" y="27246"/>
                </a:moveTo>
                <a:lnTo>
                  <a:pt x="1178562" y="27246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2516" tIns="-2218" rIns="572517" bIns="-221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9" name="Forme libre 8"/>
          <p:cNvSpPr/>
          <p:nvPr/>
        </p:nvSpPr>
        <p:spPr>
          <a:xfrm>
            <a:off x="4880762" y="2641811"/>
            <a:ext cx="2005024" cy="1002512"/>
          </a:xfrm>
          <a:custGeom>
            <a:avLst/>
            <a:gdLst>
              <a:gd name="connsiteX0" fmla="*/ 0 w 2005024"/>
              <a:gd name="connsiteY0" fmla="*/ 100251 h 1002512"/>
              <a:gd name="connsiteX1" fmla="*/ 100251 w 2005024"/>
              <a:gd name="connsiteY1" fmla="*/ 0 h 1002512"/>
              <a:gd name="connsiteX2" fmla="*/ 1904773 w 2005024"/>
              <a:gd name="connsiteY2" fmla="*/ 0 h 1002512"/>
              <a:gd name="connsiteX3" fmla="*/ 2005024 w 2005024"/>
              <a:gd name="connsiteY3" fmla="*/ 100251 h 1002512"/>
              <a:gd name="connsiteX4" fmla="*/ 2005024 w 2005024"/>
              <a:gd name="connsiteY4" fmla="*/ 902261 h 1002512"/>
              <a:gd name="connsiteX5" fmla="*/ 1904773 w 2005024"/>
              <a:gd name="connsiteY5" fmla="*/ 1002512 h 1002512"/>
              <a:gd name="connsiteX6" fmla="*/ 100251 w 2005024"/>
              <a:gd name="connsiteY6" fmla="*/ 1002512 h 1002512"/>
              <a:gd name="connsiteX7" fmla="*/ 0 w 2005024"/>
              <a:gd name="connsiteY7" fmla="*/ 902261 h 1002512"/>
              <a:gd name="connsiteX8" fmla="*/ 0 w 2005024"/>
              <a:gd name="connsiteY8" fmla="*/ 100251 h 10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024" h="1002512">
                <a:moveTo>
                  <a:pt x="0" y="100251"/>
                </a:moveTo>
                <a:cubicBezTo>
                  <a:pt x="0" y="44884"/>
                  <a:pt x="44884" y="0"/>
                  <a:pt x="100251" y="0"/>
                </a:cubicBezTo>
                <a:lnTo>
                  <a:pt x="1904773" y="0"/>
                </a:lnTo>
                <a:cubicBezTo>
                  <a:pt x="1960140" y="0"/>
                  <a:pt x="2005024" y="44884"/>
                  <a:pt x="2005024" y="100251"/>
                </a:cubicBezTo>
                <a:lnTo>
                  <a:pt x="2005024" y="902261"/>
                </a:lnTo>
                <a:cubicBezTo>
                  <a:pt x="2005024" y="957628"/>
                  <a:pt x="1960140" y="1002512"/>
                  <a:pt x="1904773" y="1002512"/>
                </a:cubicBezTo>
                <a:lnTo>
                  <a:pt x="100251" y="1002512"/>
                </a:lnTo>
                <a:cubicBezTo>
                  <a:pt x="44884" y="1002512"/>
                  <a:pt x="0" y="957628"/>
                  <a:pt x="0" y="902261"/>
                </a:cubicBezTo>
                <a:lnTo>
                  <a:pt x="0" y="1002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8" tIns="41428" rIns="41428" bIns="414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        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        SECURITÉ		</a:t>
            </a:r>
            <a:endParaRPr lang="fr-FR" sz="1900" kern="1200" dirty="0"/>
          </a:p>
        </p:txBody>
      </p:sp>
      <p:sp>
        <p:nvSpPr>
          <p:cNvPr id="10" name="Forme libre 9"/>
          <p:cNvSpPr/>
          <p:nvPr/>
        </p:nvSpPr>
        <p:spPr>
          <a:xfrm rot="19457599">
            <a:off x="6792953" y="2827599"/>
            <a:ext cx="987678" cy="54492"/>
          </a:xfrm>
          <a:custGeom>
            <a:avLst/>
            <a:gdLst>
              <a:gd name="connsiteX0" fmla="*/ 0 w 987678"/>
              <a:gd name="connsiteY0" fmla="*/ 27246 h 54492"/>
              <a:gd name="connsiteX1" fmla="*/ 987678 w 987678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7678" h="54492">
                <a:moveTo>
                  <a:pt x="0" y="27246"/>
                </a:moveTo>
                <a:lnTo>
                  <a:pt x="987678" y="2724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1847" tIns="2553" rIns="481847" bIns="255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11" name="Forme libre 10"/>
          <p:cNvSpPr/>
          <p:nvPr/>
        </p:nvSpPr>
        <p:spPr>
          <a:xfrm>
            <a:off x="7687797" y="2065366"/>
            <a:ext cx="2005024" cy="1002512"/>
          </a:xfrm>
          <a:custGeom>
            <a:avLst/>
            <a:gdLst>
              <a:gd name="connsiteX0" fmla="*/ 0 w 2005024"/>
              <a:gd name="connsiteY0" fmla="*/ 100251 h 1002512"/>
              <a:gd name="connsiteX1" fmla="*/ 100251 w 2005024"/>
              <a:gd name="connsiteY1" fmla="*/ 0 h 1002512"/>
              <a:gd name="connsiteX2" fmla="*/ 1904773 w 2005024"/>
              <a:gd name="connsiteY2" fmla="*/ 0 h 1002512"/>
              <a:gd name="connsiteX3" fmla="*/ 2005024 w 2005024"/>
              <a:gd name="connsiteY3" fmla="*/ 100251 h 1002512"/>
              <a:gd name="connsiteX4" fmla="*/ 2005024 w 2005024"/>
              <a:gd name="connsiteY4" fmla="*/ 902261 h 1002512"/>
              <a:gd name="connsiteX5" fmla="*/ 1904773 w 2005024"/>
              <a:gd name="connsiteY5" fmla="*/ 1002512 h 1002512"/>
              <a:gd name="connsiteX6" fmla="*/ 100251 w 2005024"/>
              <a:gd name="connsiteY6" fmla="*/ 1002512 h 1002512"/>
              <a:gd name="connsiteX7" fmla="*/ 0 w 2005024"/>
              <a:gd name="connsiteY7" fmla="*/ 902261 h 1002512"/>
              <a:gd name="connsiteX8" fmla="*/ 0 w 2005024"/>
              <a:gd name="connsiteY8" fmla="*/ 100251 h 10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024" h="1002512">
                <a:moveTo>
                  <a:pt x="0" y="100251"/>
                </a:moveTo>
                <a:cubicBezTo>
                  <a:pt x="0" y="44884"/>
                  <a:pt x="44884" y="0"/>
                  <a:pt x="100251" y="0"/>
                </a:cubicBezTo>
                <a:lnTo>
                  <a:pt x="1904773" y="0"/>
                </a:lnTo>
                <a:cubicBezTo>
                  <a:pt x="1960140" y="0"/>
                  <a:pt x="2005024" y="44884"/>
                  <a:pt x="2005024" y="100251"/>
                </a:cubicBezTo>
                <a:lnTo>
                  <a:pt x="2005024" y="902261"/>
                </a:lnTo>
                <a:cubicBezTo>
                  <a:pt x="2005024" y="957628"/>
                  <a:pt x="1960140" y="1002512"/>
                  <a:pt x="1904773" y="1002512"/>
                </a:cubicBezTo>
                <a:lnTo>
                  <a:pt x="100251" y="1002512"/>
                </a:lnTo>
                <a:cubicBezTo>
                  <a:pt x="44884" y="1002512"/>
                  <a:pt x="0" y="957628"/>
                  <a:pt x="0" y="902261"/>
                </a:cubicBezTo>
                <a:lnTo>
                  <a:pt x="0" y="1002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8" tIns="41428" rIns="41428" bIns="414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RISQUE DE PIRATAGE	</a:t>
            </a:r>
            <a:endParaRPr lang="fr-FR" sz="1900" kern="1200" dirty="0"/>
          </a:p>
        </p:txBody>
      </p:sp>
      <p:sp>
        <p:nvSpPr>
          <p:cNvPr id="12" name="Forme libre 11"/>
          <p:cNvSpPr/>
          <p:nvPr/>
        </p:nvSpPr>
        <p:spPr>
          <a:xfrm rot="2177055">
            <a:off x="6789323" y="3410219"/>
            <a:ext cx="994937" cy="54492"/>
          </a:xfrm>
          <a:custGeom>
            <a:avLst/>
            <a:gdLst>
              <a:gd name="connsiteX0" fmla="*/ 0 w 994937"/>
              <a:gd name="connsiteY0" fmla="*/ 27246 h 54492"/>
              <a:gd name="connsiteX1" fmla="*/ 994937 w 994937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937" h="54492">
                <a:moveTo>
                  <a:pt x="0" y="27246"/>
                </a:moveTo>
                <a:lnTo>
                  <a:pt x="994937" y="2724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295" tIns="2373" rIns="485296" bIns="23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13" name="Forme libre 12"/>
          <p:cNvSpPr/>
          <p:nvPr/>
        </p:nvSpPr>
        <p:spPr>
          <a:xfrm>
            <a:off x="7687797" y="3230607"/>
            <a:ext cx="2005024" cy="1002512"/>
          </a:xfrm>
          <a:custGeom>
            <a:avLst/>
            <a:gdLst>
              <a:gd name="connsiteX0" fmla="*/ 0 w 2005024"/>
              <a:gd name="connsiteY0" fmla="*/ 100251 h 1002512"/>
              <a:gd name="connsiteX1" fmla="*/ 100251 w 2005024"/>
              <a:gd name="connsiteY1" fmla="*/ 0 h 1002512"/>
              <a:gd name="connsiteX2" fmla="*/ 1904773 w 2005024"/>
              <a:gd name="connsiteY2" fmla="*/ 0 h 1002512"/>
              <a:gd name="connsiteX3" fmla="*/ 2005024 w 2005024"/>
              <a:gd name="connsiteY3" fmla="*/ 100251 h 1002512"/>
              <a:gd name="connsiteX4" fmla="*/ 2005024 w 2005024"/>
              <a:gd name="connsiteY4" fmla="*/ 902261 h 1002512"/>
              <a:gd name="connsiteX5" fmla="*/ 1904773 w 2005024"/>
              <a:gd name="connsiteY5" fmla="*/ 1002512 h 1002512"/>
              <a:gd name="connsiteX6" fmla="*/ 100251 w 2005024"/>
              <a:gd name="connsiteY6" fmla="*/ 1002512 h 1002512"/>
              <a:gd name="connsiteX7" fmla="*/ 0 w 2005024"/>
              <a:gd name="connsiteY7" fmla="*/ 902261 h 1002512"/>
              <a:gd name="connsiteX8" fmla="*/ 0 w 2005024"/>
              <a:gd name="connsiteY8" fmla="*/ 100251 h 10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024" h="1002512">
                <a:moveTo>
                  <a:pt x="0" y="100251"/>
                </a:moveTo>
                <a:cubicBezTo>
                  <a:pt x="0" y="44884"/>
                  <a:pt x="44884" y="0"/>
                  <a:pt x="100251" y="0"/>
                </a:cubicBezTo>
                <a:lnTo>
                  <a:pt x="1904773" y="0"/>
                </a:lnTo>
                <a:cubicBezTo>
                  <a:pt x="1960140" y="0"/>
                  <a:pt x="2005024" y="44884"/>
                  <a:pt x="2005024" y="100251"/>
                </a:cubicBezTo>
                <a:lnTo>
                  <a:pt x="2005024" y="902261"/>
                </a:lnTo>
                <a:cubicBezTo>
                  <a:pt x="2005024" y="957628"/>
                  <a:pt x="1960140" y="1002512"/>
                  <a:pt x="1904773" y="1002512"/>
                </a:cubicBezTo>
                <a:lnTo>
                  <a:pt x="100251" y="1002512"/>
                </a:lnTo>
                <a:cubicBezTo>
                  <a:pt x="44884" y="1002512"/>
                  <a:pt x="0" y="957628"/>
                  <a:pt x="0" y="902261"/>
                </a:cubicBezTo>
                <a:lnTo>
                  <a:pt x="0" y="1002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8" tIns="41428" rIns="41428" bIns="414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INTERRUPTION DU TRAFIC	</a:t>
            </a:r>
            <a:endParaRPr lang="fr-FR" sz="1900" kern="1200" dirty="0"/>
          </a:p>
        </p:txBody>
      </p:sp>
      <p:sp>
        <p:nvSpPr>
          <p:cNvPr id="14" name="Forme libre 13"/>
          <p:cNvSpPr/>
          <p:nvPr/>
        </p:nvSpPr>
        <p:spPr>
          <a:xfrm rot="2825440">
            <a:off x="3860255" y="4400466"/>
            <a:ext cx="1214281" cy="54492"/>
          </a:xfrm>
          <a:custGeom>
            <a:avLst/>
            <a:gdLst>
              <a:gd name="connsiteX0" fmla="*/ 0 w 1214281"/>
              <a:gd name="connsiteY0" fmla="*/ 27246 h 54492"/>
              <a:gd name="connsiteX1" fmla="*/ 1214281 w 1214281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281" h="54492">
                <a:moveTo>
                  <a:pt x="0" y="27246"/>
                </a:moveTo>
                <a:lnTo>
                  <a:pt x="1214281" y="27246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9483" tIns="-3112" rIns="589483" bIns="-311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15" name="Forme libre 14"/>
          <p:cNvSpPr/>
          <p:nvPr/>
        </p:nvSpPr>
        <p:spPr>
          <a:xfrm>
            <a:off x="4880762" y="4371145"/>
            <a:ext cx="2005024" cy="1002512"/>
          </a:xfrm>
          <a:custGeom>
            <a:avLst/>
            <a:gdLst>
              <a:gd name="connsiteX0" fmla="*/ 0 w 2005024"/>
              <a:gd name="connsiteY0" fmla="*/ 100251 h 1002512"/>
              <a:gd name="connsiteX1" fmla="*/ 100251 w 2005024"/>
              <a:gd name="connsiteY1" fmla="*/ 0 h 1002512"/>
              <a:gd name="connsiteX2" fmla="*/ 1904773 w 2005024"/>
              <a:gd name="connsiteY2" fmla="*/ 0 h 1002512"/>
              <a:gd name="connsiteX3" fmla="*/ 2005024 w 2005024"/>
              <a:gd name="connsiteY3" fmla="*/ 100251 h 1002512"/>
              <a:gd name="connsiteX4" fmla="*/ 2005024 w 2005024"/>
              <a:gd name="connsiteY4" fmla="*/ 902261 h 1002512"/>
              <a:gd name="connsiteX5" fmla="*/ 1904773 w 2005024"/>
              <a:gd name="connsiteY5" fmla="*/ 1002512 h 1002512"/>
              <a:gd name="connsiteX6" fmla="*/ 100251 w 2005024"/>
              <a:gd name="connsiteY6" fmla="*/ 1002512 h 1002512"/>
              <a:gd name="connsiteX7" fmla="*/ 0 w 2005024"/>
              <a:gd name="connsiteY7" fmla="*/ 902261 h 1002512"/>
              <a:gd name="connsiteX8" fmla="*/ 0 w 2005024"/>
              <a:gd name="connsiteY8" fmla="*/ 100251 h 10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024" h="1002512">
                <a:moveTo>
                  <a:pt x="0" y="100251"/>
                </a:moveTo>
                <a:cubicBezTo>
                  <a:pt x="0" y="44884"/>
                  <a:pt x="44884" y="0"/>
                  <a:pt x="100251" y="0"/>
                </a:cubicBezTo>
                <a:lnTo>
                  <a:pt x="1904773" y="0"/>
                </a:lnTo>
                <a:cubicBezTo>
                  <a:pt x="1960140" y="0"/>
                  <a:pt x="2005024" y="44884"/>
                  <a:pt x="2005024" y="100251"/>
                </a:cubicBezTo>
                <a:lnTo>
                  <a:pt x="2005024" y="902261"/>
                </a:lnTo>
                <a:cubicBezTo>
                  <a:pt x="2005024" y="957628"/>
                  <a:pt x="1960140" y="1002512"/>
                  <a:pt x="1904773" y="1002512"/>
                </a:cubicBezTo>
                <a:lnTo>
                  <a:pt x="100251" y="1002512"/>
                </a:lnTo>
                <a:cubicBezTo>
                  <a:pt x="44884" y="1002512"/>
                  <a:pt x="0" y="957628"/>
                  <a:pt x="0" y="902261"/>
                </a:cubicBezTo>
                <a:lnTo>
                  <a:pt x="0" y="1002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8" tIns="41428" rIns="41428" bIns="414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AUGMENTATION DE LA VITESSE DE DONNÉES </a:t>
            </a:r>
            <a:endParaRPr lang="fr-FR" sz="1900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6885787" y="4845155"/>
            <a:ext cx="802009" cy="54492"/>
          </a:xfrm>
          <a:custGeom>
            <a:avLst/>
            <a:gdLst>
              <a:gd name="connsiteX0" fmla="*/ 0 w 802009"/>
              <a:gd name="connsiteY0" fmla="*/ 27246 h 54492"/>
              <a:gd name="connsiteX1" fmla="*/ 802009 w 802009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2009" h="54492">
                <a:moveTo>
                  <a:pt x="0" y="27246"/>
                </a:moveTo>
                <a:lnTo>
                  <a:pt x="802009" y="27246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655" tIns="7196" rIns="393654" bIns="71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kern="1200"/>
          </a:p>
        </p:txBody>
      </p:sp>
      <p:sp>
        <p:nvSpPr>
          <p:cNvPr id="17" name="Forme libre 16"/>
          <p:cNvSpPr/>
          <p:nvPr/>
        </p:nvSpPr>
        <p:spPr>
          <a:xfrm>
            <a:off x="7687797" y="4371145"/>
            <a:ext cx="2005024" cy="1002512"/>
          </a:xfrm>
          <a:custGeom>
            <a:avLst/>
            <a:gdLst>
              <a:gd name="connsiteX0" fmla="*/ 0 w 2005024"/>
              <a:gd name="connsiteY0" fmla="*/ 100251 h 1002512"/>
              <a:gd name="connsiteX1" fmla="*/ 100251 w 2005024"/>
              <a:gd name="connsiteY1" fmla="*/ 0 h 1002512"/>
              <a:gd name="connsiteX2" fmla="*/ 1904773 w 2005024"/>
              <a:gd name="connsiteY2" fmla="*/ 0 h 1002512"/>
              <a:gd name="connsiteX3" fmla="*/ 2005024 w 2005024"/>
              <a:gd name="connsiteY3" fmla="*/ 100251 h 1002512"/>
              <a:gd name="connsiteX4" fmla="*/ 2005024 w 2005024"/>
              <a:gd name="connsiteY4" fmla="*/ 902261 h 1002512"/>
              <a:gd name="connsiteX5" fmla="*/ 1904773 w 2005024"/>
              <a:gd name="connsiteY5" fmla="*/ 1002512 h 1002512"/>
              <a:gd name="connsiteX6" fmla="*/ 100251 w 2005024"/>
              <a:gd name="connsiteY6" fmla="*/ 1002512 h 1002512"/>
              <a:gd name="connsiteX7" fmla="*/ 0 w 2005024"/>
              <a:gd name="connsiteY7" fmla="*/ 902261 h 1002512"/>
              <a:gd name="connsiteX8" fmla="*/ 0 w 2005024"/>
              <a:gd name="connsiteY8" fmla="*/ 100251 h 10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024" h="1002512">
                <a:moveTo>
                  <a:pt x="0" y="100251"/>
                </a:moveTo>
                <a:cubicBezTo>
                  <a:pt x="0" y="44884"/>
                  <a:pt x="44884" y="0"/>
                  <a:pt x="100251" y="0"/>
                </a:cubicBezTo>
                <a:lnTo>
                  <a:pt x="1904773" y="0"/>
                </a:lnTo>
                <a:cubicBezTo>
                  <a:pt x="1960140" y="0"/>
                  <a:pt x="2005024" y="44884"/>
                  <a:pt x="2005024" y="100251"/>
                </a:cubicBezTo>
                <a:lnTo>
                  <a:pt x="2005024" y="902261"/>
                </a:lnTo>
                <a:cubicBezTo>
                  <a:pt x="2005024" y="957628"/>
                  <a:pt x="1960140" y="1002512"/>
                  <a:pt x="1904773" y="1002512"/>
                </a:cubicBezTo>
                <a:lnTo>
                  <a:pt x="100251" y="1002512"/>
                </a:lnTo>
                <a:cubicBezTo>
                  <a:pt x="44884" y="1002512"/>
                  <a:pt x="0" y="957628"/>
                  <a:pt x="0" y="902261"/>
                </a:cubicBezTo>
                <a:lnTo>
                  <a:pt x="0" y="10025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8" tIns="41428" rIns="41428" bIns="414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kern="1200" dirty="0" smtClean="0"/>
              <a:t>NOUS POUVONS ‘’NOUS PASSER DU WIFI’’</a:t>
            </a:r>
            <a:endParaRPr lang="fr-FR" sz="1900" kern="1200" dirty="0"/>
          </a:p>
        </p:txBody>
      </p:sp>
    </p:spTree>
    <p:extLst>
      <p:ext uri="{BB962C8B-B14F-4D97-AF65-F5344CB8AC3E}">
        <p14:creationId xmlns:p14="http://schemas.microsoft.com/office/powerpoint/2010/main" val="106146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Danger sanitaire à cause de la 5g ?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hartoftheday_8293_abonnes_mobiles_5g_n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880894"/>
            <a:ext cx="6034087" cy="4299287"/>
          </a:xfrm>
        </p:spPr>
      </p:pic>
      <p:graphicFrame>
        <p:nvGraphicFramePr>
          <p:cNvPr id="9" name="Diagramme 8"/>
          <p:cNvGraphicFramePr/>
          <p:nvPr/>
        </p:nvGraphicFramePr>
        <p:xfrm>
          <a:off x="693642" y="2709052"/>
          <a:ext cx="4126861" cy="2665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583" y="407504"/>
            <a:ext cx="4126860" cy="2023252"/>
          </a:xfrm>
        </p:spPr>
        <p:txBody>
          <a:bodyPr>
            <a:noAutofit/>
          </a:bodyPr>
          <a:lstStyle/>
          <a:p>
            <a:r>
              <a:rPr lang="fr-BE" dirty="0" smtClean="0">
                <a:ln>
                  <a:solidFill>
                    <a:schemeClr val="tx1"/>
                  </a:solidFill>
                </a:ln>
              </a:rPr>
              <a:t>conséquence DE </a:t>
            </a:r>
            <a:r>
              <a:rPr lang="fr-BE" dirty="0" smtClean="0">
                <a:ln>
                  <a:solidFill>
                    <a:schemeClr val="tx1"/>
                  </a:solidFill>
                </a:ln>
              </a:rPr>
              <a:t>L’ARRIVÉE </a:t>
            </a:r>
            <a:r>
              <a:rPr lang="fr-BE" dirty="0" smtClean="0">
                <a:ln>
                  <a:solidFill>
                    <a:schemeClr val="tx1"/>
                  </a:solidFill>
                </a:ln>
              </a:rPr>
              <a:t>D’UN QUATRIÉME Opérateur</a:t>
            </a:r>
            <a:endParaRPr lang="fr-BE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6757" y="6054810"/>
            <a:ext cx="5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* SELON  DIDIER </a:t>
            </a:r>
            <a:r>
              <a:rPr lang="fr-BE" dirty="0" smtClean="0"/>
              <a:t>GOSUIN </a:t>
            </a:r>
            <a:r>
              <a:rPr lang="fr-BE" dirty="0" smtClean="0"/>
              <a:t>(HOMME POLITIQUE)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922" y="-616226"/>
            <a:ext cx="6345302" cy="2023252"/>
          </a:xfrm>
        </p:spPr>
        <p:txBody>
          <a:bodyPr>
            <a:normAutofit/>
          </a:bodyPr>
          <a:lstStyle/>
          <a:p>
            <a:r>
              <a:rPr lang="fr-BE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ANALYSE CITOYENNE</a:t>
            </a:r>
            <a:endParaRPr lang="fr-BE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421559281"/>
              </p:ext>
            </p:extLst>
          </p:nvPr>
        </p:nvGraphicFramePr>
        <p:xfrm>
          <a:off x="556594" y="1958009"/>
          <a:ext cx="6410738" cy="305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 descr="arton1096-df94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470" y="695739"/>
            <a:ext cx="376693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0147" y="367748"/>
            <a:ext cx="5717096" cy="2023252"/>
          </a:xfrm>
        </p:spPr>
        <p:txBody>
          <a:bodyPr>
            <a:normAutofit/>
          </a:bodyPr>
          <a:lstStyle/>
          <a:p>
            <a:r>
              <a:rPr lang="fr-BE" sz="55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PROMESSES DE LA 5G</a:t>
            </a:r>
            <a:endParaRPr lang="fr-BE" sz="55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8667598"/>
              </p:ext>
            </p:extLst>
          </p:nvPr>
        </p:nvGraphicFramePr>
        <p:xfrm>
          <a:off x="5836596" y="710119"/>
          <a:ext cx="5719864" cy="466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ccolade ouvrante 10"/>
          <p:cNvSpPr/>
          <p:nvPr/>
        </p:nvSpPr>
        <p:spPr>
          <a:xfrm>
            <a:off x="8438322" y="2007704"/>
            <a:ext cx="278295" cy="18089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 descr="les-promesses-de-la-5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26" y="2438399"/>
            <a:ext cx="6008570" cy="272082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cap="none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 CONSEIL D’ÉTAT </a:t>
            </a:r>
            <a:r>
              <a:rPr lang="fr-BE" b="1" cap="none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BRISE LES </a:t>
            </a:r>
            <a:r>
              <a:rPr lang="fr-BE" b="1" cap="none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RÊVES DE 5G À BRUXELLES</a:t>
            </a:r>
            <a:endParaRPr lang="fr-BE" b="1" cap="none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757041550"/>
              </p:ext>
            </p:extLst>
          </p:nvPr>
        </p:nvGraphicFramePr>
        <p:xfrm>
          <a:off x="685802" y="1993557"/>
          <a:ext cx="10435279" cy="338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9621795" y="3739978"/>
            <a:ext cx="164757" cy="79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9753601" y="3814118"/>
            <a:ext cx="1968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BE" sz="1600" b="1" dirty="0" smtClean="0">
                <a:ln w="12700">
                  <a:solidFill>
                    <a:srgbClr val="424242">
                      <a:satMod val="155000"/>
                    </a:srgbClr>
                  </a:solidFill>
                  <a:prstDash val="solid"/>
                </a:ln>
                <a:solidFill>
                  <a:srgbClr val="C8C8C8">
                    <a:tint val="85000"/>
                    <a:satMod val="155000"/>
                  </a:srgbClr>
                </a:solidFill>
              </a:rPr>
              <a:t>LES NORMES STRICTES EMPÊCHENT MÊME LES TESTS</a:t>
            </a:r>
            <a:endParaRPr lang="fr-BE" sz="1600" b="1" dirty="0">
              <a:ln w="12700">
                <a:solidFill>
                  <a:srgbClr val="424242">
                    <a:satMod val="155000"/>
                  </a:srgbClr>
                </a:solidFill>
                <a:prstDash val="solid"/>
              </a:ln>
              <a:solidFill>
                <a:srgbClr val="C8C8C8">
                  <a:tint val="85000"/>
                  <a:satMod val="155000"/>
                </a:srgbClr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9572368" y="2784389"/>
            <a:ext cx="271849" cy="436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9868930" y="2594919"/>
            <a:ext cx="153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SELON  </a:t>
            </a:r>
            <a:r>
              <a:rPr lang="fr-B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M.DABIN  </a:t>
            </a:r>
            <a:r>
              <a:rPr lang="fr-B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(IEB)</a:t>
            </a:r>
            <a:endParaRPr lang="fr-B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36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PROPOSITION D’ORDONNANCE RELATIVE À LA PROTECTION CONTRE LES RADIATIONS </a:t>
            </a:r>
            <a:r>
              <a:rPr lang="fr-BE" sz="36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NON-IONISANTES</a:t>
            </a:r>
            <a:endParaRPr lang="fr-BE" sz="36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249375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217</TotalTime>
  <Words>310</Words>
  <Application>Microsoft Office PowerPoint</Application>
  <PresentationFormat>Grand écran</PresentationFormat>
  <Paragraphs>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Impact</vt:lpstr>
      <vt:lpstr>Grand événement</vt:lpstr>
      <vt:lpstr>Pollution électromagnétique</vt:lpstr>
      <vt:lpstr>La croissance de données </vt:lpstr>
      <vt:lpstr>Danger sanitaire à cause de la 5g ?</vt:lpstr>
      <vt:lpstr>conséquence DE L’ARRIVÉE D’UN QUATRIÉME Opérateur</vt:lpstr>
      <vt:lpstr>ANALYSE CITOYENNE</vt:lpstr>
      <vt:lpstr>PROMESSES DE LA 5G</vt:lpstr>
      <vt:lpstr>LE CONSEIL D’ÉTAT BRISE LES RÊVES DE 5G À BRUXELLES</vt:lpstr>
      <vt:lpstr>PROPOSITION D’ORDONNANCE RELATIVE À LA PROTECTION CONTRE LES RADIATIONS NON-IONISANTES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 électromagnétique</dc:title>
  <dc:creator>Invite</dc:creator>
  <cp:lastModifiedBy>Robin Dumont</cp:lastModifiedBy>
  <cp:revision>11</cp:revision>
  <dcterms:created xsi:type="dcterms:W3CDTF">2019-01-29T14:08:16Z</dcterms:created>
  <dcterms:modified xsi:type="dcterms:W3CDTF">2019-05-06T12:25:48Z</dcterms:modified>
</cp:coreProperties>
</file>